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9" r:id="rId5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9D482C8-6818-40D4-AF02-3A8F358ABD36}" v="9" dt="2026-09-22T08:52:32.04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2" autoAdjust="0"/>
    <p:restoredTop sz="94631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rdi Martinez Vilalta" userId="7c299ab3-19b1-4b14-ac2c-5583f615fbc2" providerId="ADAL" clId="{C9B3A6A9-B93D-4499-8D29-0866A99C90BF}"/>
    <pc:docChg chg="custSel delSld modSld">
      <pc:chgData name="Jordi Martinez Vilalta" userId="7c299ab3-19b1-4b14-ac2c-5583f615fbc2" providerId="ADAL" clId="{C9B3A6A9-B93D-4499-8D29-0866A99C90BF}" dt="2026-09-22T09:00:11.847" v="1354" actId="20577"/>
      <pc:docMkLst>
        <pc:docMk/>
      </pc:docMkLst>
      <pc:sldChg chg="modSp mod">
        <pc:chgData name="Jordi Martinez Vilalta" userId="7c299ab3-19b1-4b14-ac2c-5583f615fbc2" providerId="ADAL" clId="{C9B3A6A9-B93D-4499-8D29-0866A99C90BF}" dt="2026-09-22T08:44:18.435" v="125" actId="790"/>
        <pc:sldMkLst>
          <pc:docMk/>
          <pc:sldMk cId="204451313" sldId="256"/>
        </pc:sldMkLst>
        <pc:spChg chg="mod">
          <ac:chgData name="Jordi Martinez Vilalta" userId="7c299ab3-19b1-4b14-ac2c-5583f615fbc2" providerId="ADAL" clId="{C9B3A6A9-B93D-4499-8D29-0866A99C90BF}" dt="2026-09-22T08:42:53.978" v="1"/>
          <ac:spMkLst>
            <pc:docMk/>
            <pc:sldMk cId="204451313" sldId="256"/>
            <ac:spMk id="4" creationId="{B4BB590A-1EE0-CC42-85B7-087990C50F90}"/>
          </ac:spMkLst>
        </pc:spChg>
        <pc:spChg chg="mod">
          <ac:chgData name="Jordi Martinez Vilalta" userId="7c299ab3-19b1-4b14-ac2c-5583f615fbc2" providerId="ADAL" clId="{C9B3A6A9-B93D-4499-8D29-0866A99C90BF}" dt="2026-09-22T08:44:18.435" v="125" actId="790"/>
          <ac:spMkLst>
            <pc:docMk/>
            <pc:sldMk cId="204451313" sldId="256"/>
            <ac:spMk id="5" creationId="{654F3396-E757-1E16-4AF8-311D258CE644}"/>
          </ac:spMkLst>
        </pc:spChg>
      </pc:sldChg>
      <pc:sldChg chg="modSp mod">
        <pc:chgData name="Jordi Martinez Vilalta" userId="7c299ab3-19b1-4b14-ac2c-5583f615fbc2" providerId="ADAL" clId="{C9B3A6A9-B93D-4499-8D29-0866A99C90BF}" dt="2026-09-22T08:54:42.193" v="580" actId="1035"/>
        <pc:sldMkLst>
          <pc:docMk/>
          <pc:sldMk cId="1228200154" sldId="257"/>
        </pc:sldMkLst>
        <pc:spChg chg="mod">
          <ac:chgData name="Jordi Martinez Vilalta" userId="7c299ab3-19b1-4b14-ac2c-5583f615fbc2" providerId="ADAL" clId="{C9B3A6A9-B93D-4499-8D29-0866A99C90BF}" dt="2026-09-22T08:45:37.844" v="150" actId="27636"/>
          <ac:spMkLst>
            <pc:docMk/>
            <pc:sldMk cId="1228200154" sldId="257"/>
            <ac:spMk id="2" creationId="{C7A6ADD7-7BE0-B8B9-D018-A084C909F817}"/>
          </ac:spMkLst>
        </pc:spChg>
        <pc:spChg chg="mod">
          <ac:chgData name="Jordi Martinez Vilalta" userId="7c299ab3-19b1-4b14-ac2c-5583f615fbc2" providerId="ADAL" clId="{C9B3A6A9-B93D-4499-8D29-0866A99C90BF}" dt="2026-09-22T08:54:42.193" v="580" actId="1035"/>
          <ac:spMkLst>
            <pc:docMk/>
            <pc:sldMk cId="1228200154" sldId="257"/>
            <ac:spMk id="3" creationId="{3C30BA87-227C-6F4C-6BBE-8A689CDB4DEE}"/>
          </ac:spMkLst>
        </pc:spChg>
      </pc:sldChg>
      <pc:sldChg chg="modSp mod">
        <pc:chgData name="Jordi Martinez Vilalta" userId="7c299ab3-19b1-4b14-ac2c-5583f615fbc2" providerId="ADAL" clId="{C9B3A6A9-B93D-4499-8D29-0866A99C90BF}" dt="2026-09-22T09:00:11.847" v="1354" actId="20577"/>
        <pc:sldMkLst>
          <pc:docMk/>
          <pc:sldMk cId="2798414612" sldId="259"/>
        </pc:sldMkLst>
        <pc:spChg chg="mod">
          <ac:chgData name="Jordi Martinez Vilalta" userId="7c299ab3-19b1-4b14-ac2c-5583f615fbc2" providerId="ADAL" clId="{C9B3A6A9-B93D-4499-8D29-0866A99C90BF}" dt="2026-09-22T08:58:11.032" v="1010" actId="790"/>
          <ac:spMkLst>
            <pc:docMk/>
            <pc:sldMk cId="2798414612" sldId="259"/>
            <ac:spMk id="2" creationId="{98653060-FDAF-28AD-A42F-C62D3D85B008}"/>
          </ac:spMkLst>
        </pc:spChg>
        <pc:spChg chg="mod">
          <ac:chgData name="Jordi Martinez Vilalta" userId="7c299ab3-19b1-4b14-ac2c-5583f615fbc2" providerId="ADAL" clId="{C9B3A6A9-B93D-4499-8D29-0866A99C90BF}" dt="2026-09-22T09:00:11.847" v="1354" actId="20577"/>
          <ac:spMkLst>
            <pc:docMk/>
            <pc:sldMk cId="2798414612" sldId="259"/>
            <ac:spMk id="4" creationId="{F2CA12B2-D6ED-6A4A-7503-5B30A8A6FD7C}"/>
          </ac:spMkLst>
        </pc:spChg>
      </pc:sldChg>
      <pc:sldChg chg="modSp mod">
        <pc:chgData name="Jordi Martinez Vilalta" userId="7c299ab3-19b1-4b14-ac2c-5583f615fbc2" providerId="ADAL" clId="{C9B3A6A9-B93D-4499-8D29-0866A99C90BF}" dt="2026-09-22T08:57:37.296" v="965" actId="1036"/>
        <pc:sldMkLst>
          <pc:docMk/>
          <pc:sldMk cId="3558069979" sldId="260"/>
        </pc:sldMkLst>
        <pc:spChg chg="mod">
          <ac:chgData name="Jordi Martinez Vilalta" userId="7c299ab3-19b1-4b14-ac2c-5583f615fbc2" providerId="ADAL" clId="{C9B3A6A9-B93D-4499-8D29-0866A99C90BF}" dt="2026-09-22T08:57:37.296" v="965" actId="1036"/>
          <ac:spMkLst>
            <pc:docMk/>
            <pc:sldMk cId="3558069979" sldId="260"/>
            <ac:spMk id="3" creationId="{3606A80E-8562-99F5-5AF6-0DE075665AF5}"/>
          </ac:spMkLst>
        </pc:spChg>
        <pc:spChg chg="mod">
          <ac:chgData name="Jordi Martinez Vilalta" userId="7c299ab3-19b1-4b14-ac2c-5583f615fbc2" providerId="ADAL" clId="{C9B3A6A9-B93D-4499-8D29-0866A99C90BF}" dt="2026-09-22T08:57:21.628" v="954" actId="14100"/>
          <ac:spMkLst>
            <pc:docMk/>
            <pc:sldMk cId="3558069979" sldId="260"/>
            <ac:spMk id="11" creationId="{A9484C92-FF18-45AF-7361-71C6F191281D}"/>
          </ac:spMkLst>
        </pc:spChg>
        <pc:picChg chg="mod">
          <ac:chgData name="Jordi Martinez Vilalta" userId="7c299ab3-19b1-4b14-ac2c-5583f615fbc2" providerId="ADAL" clId="{C9B3A6A9-B93D-4499-8D29-0866A99C90BF}" dt="2026-09-22T08:57:33.705" v="963" actId="1036"/>
          <ac:picMkLst>
            <pc:docMk/>
            <pc:sldMk cId="3558069979" sldId="260"/>
            <ac:picMk id="13" creationId="{8E7AD45C-A7B8-0CA5-BA0D-BF27D247015C}"/>
          </ac:picMkLst>
        </pc:picChg>
      </pc:sldChg>
      <pc:sldChg chg="del">
        <pc:chgData name="Jordi Martinez Vilalta" userId="7c299ab3-19b1-4b14-ac2c-5583f615fbc2" providerId="ADAL" clId="{C9B3A6A9-B93D-4499-8D29-0866A99C90BF}" dt="2026-09-22T08:43:28.755" v="2" actId="47"/>
        <pc:sldMkLst>
          <pc:docMk/>
          <pc:sldMk cId="3544951553" sldId="261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813006-E011-7E2E-4A4F-051D121850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68ACA13-297E-C5F8-5C53-3D8FA883D3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71C7B44-30C0-2257-A3C5-AE59FE98B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E1C41-FD9E-4993-A761-11E3959302C7}" type="datetimeFigureOut">
              <a:rPr lang="es-ES" smtClean="0"/>
              <a:t>22/09/2026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064B064-165E-5B42-B407-3673B8BB8B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3DCFDD1-452C-B96B-F737-310DB30785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1D08E-68F8-4AA7-B342-E5DEC2951F0F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437511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D8EC29-08CA-B0CA-B64B-FAD453368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813A2CB-8697-88C6-D082-1CE00F185A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2BE938B-76D3-D54E-7403-A2CBB81E39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E1C41-FD9E-4993-A761-11E3959302C7}" type="datetimeFigureOut">
              <a:rPr lang="es-ES" smtClean="0"/>
              <a:t>22/09/2026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BB681F1-3798-5FE5-BF0B-1B99A7EA88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D8A5E1D-2000-7548-C491-C90E6F3DC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1D08E-68F8-4AA7-B342-E5DEC2951F0F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61769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7775DA-15E3-5D67-B3FE-6F6C087BC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C155C26-3B2B-A511-E2DE-D514955928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A644C79-1A06-5E36-4069-B29D37CC68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E1C41-FD9E-4993-A761-11E3959302C7}" type="datetimeFigureOut">
              <a:rPr lang="es-ES" smtClean="0"/>
              <a:t>22/09/2026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D0F50BF-3E4A-68D6-0BDE-389BA6F8DF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559D299-1E0E-545E-2593-411C809B71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1D08E-68F8-4AA7-B342-E5DEC2951F0F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328855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DCA0EB-3186-78F5-B3F6-64D6F8344F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A9A0F5A-EB73-106B-DC59-B448008BFC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BA255EE-E192-A094-EECF-B4FAA94DA4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8620E0D-019F-505F-079B-D8D996CE0F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E1C41-FD9E-4993-A761-11E3959302C7}" type="datetimeFigureOut">
              <a:rPr lang="es-ES" smtClean="0"/>
              <a:t>22/09/2026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36A7FA5-9117-AB9D-1F25-9F5850E9D1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CD54179-4F0E-BC7B-4942-12165C0B4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1D08E-68F8-4AA7-B342-E5DEC2951F0F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09790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FBDAF7-E3D8-AF3B-0478-BAFF20F9B9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5DBA0DA-1FA0-C98B-A1D2-F1CD063F23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8C0B4B7-81AB-FBCC-76A2-9DACFA9FF6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87A0227-A199-73D1-FE07-4F6BCB52464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7216691A-F60B-93F1-4E5F-0E47F6832FB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8129D716-41FD-4757-8322-C47CE21394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E1C41-FD9E-4993-A761-11E3959302C7}" type="datetimeFigureOut">
              <a:rPr lang="es-ES" smtClean="0"/>
              <a:t>22/09/2026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D9D820F5-C5C5-5C30-63D5-03E1933E0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ACB29035-A61E-2303-7CB9-B715F2FE85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1D08E-68F8-4AA7-B342-E5DEC2951F0F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06066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D4DB78F-6843-7E06-625C-BBC53C80C9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E0A98899-E4CF-F24D-A108-D48A5FD644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E1C41-FD9E-4993-A761-11E3959302C7}" type="datetimeFigureOut">
              <a:rPr lang="es-ES" smtClean="0"/>
              <a:t>22/09/2026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E863CBC4-11FD-7C7D-4699-2D0A18BDC2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E068B4F-FC95-D1D2-9057-CC3CEC2FF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1D08E-68F8-4AA7-B342-E5DEC2951F0F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74244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BA886053-64D8-737A-EA90-146886B983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E1C41-FD9E-4993-A761-11E3959302C7}" type="datetimeFigureOut">
              <a:rPr lang="es-ES" smtClean="0"/>
              <a:t>22/09/2026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185DD32-9D55-2A04-8801-DFBFFA9173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5CCDA98-9411-9D30-2963-122267582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1D08E-68F8-4AA7-B342-E5DEC2951F0F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418143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99431F-EF6C-9377-627C-2DA64B7521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18CAF9D-9A17-6145-1D31-33A25B24D9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A42D9EE-26B3-9284-5729-7745715416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6B97A32-578E-C7CE-03BD-C8EEA3565D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E1C41-FD9E-4993-A761-11E3959302C7}" type="datetimeFigureOut">
              <a:rPr lang="es-ES" smtClean="0"/>
              <a:t>22/09/2026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A420297-EB11-3944-9E87-6FFF081896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EFEBF16-B4FB-67B3-9B10-8765557AD0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1D08E-68F8-4AA7-B342-E5DEC2951F0F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425022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7B0808-9C7A-18EE-8E54-FC1F32B45B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6CF2FF5E-8BC1-947D-A50E-7403B0E4D38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D485F28-C85E-1835-5871-691289A80A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1858452-8A3F-BB89-4089-3C3826ED22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E1C41-FD9E-4993-A761-11E3959302C7}" type="datetimeFigureOut">
              <a:rPr lang="es-ES" smtClean="0"/>
              <a:t>22/09/2026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9F56647-992B-F97A-398A-4BDABAA772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FB08353-8BF9-FFE5-6E78-86E104B6D5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1D08E-68F8-4AA7-B342-E5DEC2951F0F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706401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CC2BA6-0195-5BDE-1281-99A01DF2DF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0DEB2C9-A4F4-570C-A107-DB4D10410D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AECC134-3283-E495-3C9E-F768E8F9A6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E1C41-FD9E-4993-A761-11E3959302C7}" type="datetimeFigureOut">
              <a:rPr lang="es-ES" smtClean="0"/>
              <a:t>22/09/2026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591C2F9-2F47-54B7-9C69-B0815C42F7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5060F9C-B71A-6E35-F6DA-D7CEC6F6E4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1D08E-68F8-4AA7-B342-E5DEC2951F0F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75647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04A3996-DBFC-A9B2-AC5A-CD4DD4E2855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D0F0F9B-51E8-8D04-EAC1-F7568E3ABF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FBB6A1E-8761-0C55-4660-F9093E9B9C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E1C41-FD9E-4993-A761-11E3959302C7}" type="datetimeFigureOut">
              <a:rPr lang="es-ES" smtClean="0"/>
              <a:t>22/09/2026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501DC71-FBF3-CE5D-A93A-F83FE19929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EB21E04-68E3-2120-8AF6-D1AC90474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1D08E-68F8-4AA7-B342-E5DEC2951F0F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986531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DB7E6C0C-E8B2-DB20-B3BD-9928B82F3B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08B5486-7B5F-5FB0-0FF2-AC49BD7998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40BB0F3-B6C6-6DA4-D755-8AB3D9A166F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7E1C41-FD9E-4993-A761-11E3959302C7}" type="datetimeFigureOut">
              <a:rPr lang="es-ES" smtClean="0"/>
              <a:t>22/09/2026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D9BA202-8391-587E-14F0-3F27C36DFA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0ABA2F7-87C6-22E5-672C-F1B9ADCEF4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7A1D08E-68F8-4AA7-B342-E5DEC2951F0F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72374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decaimiento.es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www.aeet.org/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s://decaimiento.es/productos/decalogo/decalogo_decaimiento.html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A3363022-C969-41E9-8EB2-E4C94908C1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1695" cy="68520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1AD6B3-BE88-4CEB-BA17-790657CC47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4BB590A-1EE0-CC42-85B7-087990C50F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10060" y="1448009"/>
            <a:ext cx="4805996" cy="2314910"/>
          </a:xfrm>
        </p:spPr>
        <p:txBody>
          <a:bodyPr anchor="t">
            <a:noAutofit/>
          </a:bodyPr>
          <a:lstStyle/>
          <a:p>
            <a:pPr indent="0"/>
            <a:r>
              <a:rPr lang="es-ES" sz="44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Red Española de Decaimiento Forestal inducido por el Clima</a:t>
            </a:r>
            <a:endParaRPr lang="en-US" sz="4400" b="1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654F3396-E757-1E16-4AF8-311D258CE6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40644" y="4261104"/>
            <a:ext cx="4544829" cy="1621231"/>
          </a:xfrm>
        </p:spPr>
        <p:txBody>
          <a:bodyPr anchor="b">
            <a:noAutofit/>
          </a:bodyPr>
          <a:lstStyle/>
          <a:p>
            <a:r>
              <a:rPr lang="es-ES" sz="2200" noProof="0">
                <a:solidFill>
                  <a:schemeClr val="accent3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Monitorización y análisis de los impactos del clima en los bosques españoles</a:t>
            </a:r>
          </a:p>
          <a:p>
            <a:r>
              <a:rPr lang="es-ES" sz="2200" noProof="0" dirty="0">
                <a:solidFill>
                  <a:schemeClr val="accent3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/>
              </a:rPr>
              <a:t>https://decaimiento.es/</a:t>
            </a:r>
            <a:endParaRPr lang="es-ES" sz="2200" noProof="0" dirty="0">
              <a:solidFill>
                <a:schemeClr val="accent3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Imagen 11">
            <a:extLst>
              <a:ext uri="{FF2B5EF4-FFF2-40B4-BE49-F238E27FC236}">
                <a16:creationId xmlns:a16="http://schemas.microsoft.com/office/drawing/2014/main" id="{8368F3B4-C90D-8EE3-BC18-C245E65569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0470" y="2400344"/>
            <a:ext cx="4141760" cy="2971712"/>
          </a:xfrm>
          <a:custGeom>
            <a:avLst/>
            <a:gdLst/>
            <a:ahLst/>
            <a:cxnLst/>
            <a:rect l="l" t="t" r="r" b="b"/>
            <a:pathLst>
              <a:path w="4141760" h="4377846">
                <a:moveTo>
                  <a:pt x="0" y="0"/>
                </a:moveTo>
                <a:lnTo>
                  <a:pt x="4141760" y="0"/>
                </a:lnTo>
                <a:lnTo>
                  <a:pt x="4141760" y="4377846"/>
                </a:lnTo>
                <a:lnTo>
                  <a:pt x="0" y="4377846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89D1390B-7E13-4B4F-9CB2-391063412E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253" y="-5977"/>
            <a:ext cx="6238675" cy="6863979"/>
            <a:chOff x="305" y="-5977"/>
            <a:chExt cx="6238675" cy="6863979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9E720206-AA49-4786-A932-A2650DE091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34854"/>
              <a:ext cx="6028697" cy="6817170"/>
            </a:xfrm>
            <a:custGeom>
              <a:avLst/>
              <a:gdLst>
                <a:gd name="connsiteX0" fmla="*/ 6028697 w 6028697"/>
                <a:gd name="connsiteY0" fmla="*/ 6155323 h 6817170"/>
                <a:gd name="connsiteX1" fmla="*/ 6028697 w 6028697"/>
                <a:gd name="connsiteY1" fmla="*/ 6817170 h 6817170"/>
                <a:gd name="connsiteX2" fmla="*/ 5157862 w 6028697"/>
                <a:gd name="connsiteY2" fmla="*/ 6817170 h 6817170"/>
                <a:gd name="connsiteX3" fmla="*/ 5347156 w 6028697"/>
                <a:gd name="connsiteY3" fmla="*/ 6687553 h 6817170"/>
                <a:gd name="connsiteX4" fmla="*/ 5487470 w 6028697"/>
                <a:gd name="connsiteY4" fmla="*/ 6581714 h 6817170"/>
                <a:gd name="connsiteX5" fmla="*/ 5627642 w 6028697"/>
                <a:gd name="connsiteY5" fmla="*/ 6472328 h 6817170"/>
                <a:gd name="connsiteX6" fmla="*/ 5911392 w 6028697"/>
                <a:gd name="connsiteY6" fmla="*/ 6245328 h 6817170"/>
                <a:gd name="connsiteX7" fmla="*/ 4481066 w 6028697"/>
                <a:gd name="connsiteY7" fmla="*/ 478 h 6817170"/>
                <a:gd name="connsiteX8" fmla="*/ 4672258 w 6028697"/>
                <a:gd name="connsiteY8" fmla="*/ 7519 h 6817170"/>
                <a:gd name="connsiteX9" fmla="*/ 5429869 w 6028697"/>
                <a:gd name="connsiteY9" fmla="*/ 125134 h 6817170"/>
                <a:gd name="connsiteX10" fmla="*/ 5976319 w 6028697"/>
                <a:gd name="connsiteY10" fmla="*/ 314893 h 6817170"/>
                <a:gd name="connsiteX11" fmla="*/ 6028697 w 6028697"/>
                <a:gd name="connsiteY11" fmla="*/ 339901 h 6817170"/>
                <a:gd name="connsiteX12" fmla="*/ 6028697 w 6028697"/>
                <a:gd name="connsiteY12" fmla="*/ 732458 h 6817170"/>
                <a:gd name="connsiteX13" fmla="*/ 5990985 w 6028697"/>
                <a:gd name="connsiteY13" fmla="*/ 712211 h 6817170"/>
                <a:gd name="connsiteX14" fmla="*/ 5341339 w 6028697"/>
                <a:gd name="connsiteY14" fmla="*/ 475281 h 6817170"/>
                <a:gd name="connsiteX15" fmla="*/ 4651969 w 6028697"/>
                <a:gd name="connsiteY15" fmla="*/ 377104 h 6817170"/>
                <a:gd name="connsiteX16" fmla="*/ 3953093 w 6028697"/>
                <a:gd name="connsiteY16" fmla="*/ 402498 h 6817170"/>
                <a:gd name="connsiteX17" fmla="*/ 3267413 w 6028697"/>
                <a:gd name="connsiteY17" fmla="*/ 546643 h 6817170"/>
                <a:gd name="connsiteX18" fmla="*/ 1439498 w 6028697"/>
                <a:gd name="connsiteY18" fmla="*/ 1568141 h 6817170"/>
                <a:gd name="connsiteX19" fmla="*/ 960671 w 6028697"/>
                <a:gd name="connsiteY19" fmla="*/ 2082013 h 6817170"/>
                <a:gd name="connsiteX20" fmla="*/ 581866 w 6028697"/>
                <a:gd name="connsiteY20" fmla="*/ 2672638 h 6817170"/>
                <a:gd name="connsiteX21" fmla="*/ 324789 w 6028697"/>
                <a:gd name="connsiteY21" fmla="*/ 3325262 h 6817170"/>
                <a:gd name="connsiteX22" fmla="*/ 231151 w 6028697"/>
                <a:gd name="connsiteY22" fmla="*/ 4022292 h 6817170"/>
                <a:gd name="connsiteX23" fmla="*/ 270592 w 6028697"/>
                <a:gd name="connsiteY23" fmla="*/ 4362792 h 6817170"/>
                <a:gd name="connsiteX24" fmla="*/ 387213 w 6028697"/>
                <a:gd name="connsiteY24" fmla="*/ 4681585 h 6817170"/>
                <a:gd name="connsiteX25" fmla="*/ 468507 w 6028697"/>
                <a:gd name="connsiteY25" fmla="*/ 4831546 h 6817170"/>
                <a:gd name="connsiteX26" fmla="*/ 561862 w 6028697"/>
                <a:gd name="connsiteY26" fmla="*/ 4976826 h 6817170"/>
                <a:gd name="connsiteX27" fmla="*/ 777511 w 6028697"/>
                <a:gd name="connsiteY27" fmla="*/ 5257597 h 6817170"/>
                <a:gd name="connsiteX28" fmla="*/ 1010895 w 6028697"/>
                <a:gd name="connsiteY28" fmla="*/ 5540494 h 6817170"/>
                <a:gd name="connsiteX29" fmla="*/ 1126948 w 6028697"/>
                <a:gd name="connsiteY29" fmla="*/ 5688186 h 6817170"/>
                <a:gd name="connsiteX30" fmla="*/ 1182706 w 6028697"/>
                <a:gd name="connsiteY30" fmla="*/ 5760543 h 6817170"/>
                <a:gd name="connsiteX31" fmla="*/ 1237327 w 6028697"/>
                <a:gd name="connsiteY31" fmla="*/ 5830060 h 6817170"/>
                <a:gd name="connsiteX32" fmla="*/ 1706649 w 6028697"/>
                <a:gd name="connsiteY32" fmla="*/ 6342797 h 6817170"/>
                <a:gd name="connsiteX33" fmla="*/ 1956207 w 6028697"/>
                <a:gd name="connsiteY33" fmla="*/ 6573484 h 6817170"/>
                <a:gd name="connsiteX34" fmla="*/ 2217681 w 6028697"/>
                <a:gd name="connsiteY34" fmla="*/ 6786297 h 6817170"/>
                <a:gd name="connsiteX35" fmla="*/ 2260820 w 6028697"/>
                <a:gd name="connsiteY35" fmla="*/ 6817170 h 6817170"/>
                <a:gd name="connsiteX36" fmla="*/ 1429497 w 6028697"/>
                <a:gd name="connsiteY36" fmla="*/ 6817170 h 6817170"/>
                <a:gd name="connsiteX37" fmla="*/ 1327275 w 6028697"/>
                <a:gd name="connsiteY37" fmla="*/ 6713800 h 6817170"/>
                <a:gd name="connsiteX38" fmla="*/ 1080556 w 6028697"/>
                <a:gd name="connsiteY38" fmla="*/ 6414443 h 6817170"/>
                <a:gd name="connsiteX39" fmla="*/ 865189 w 6028697"/>
                <a:gd name="connsiteY39" fmla="*/ 6097496 h 6817170"/>
                <a:gd name="connsiteX40" fmla="*/ 814823 w 6028697"/>
                <a:gd name="connsiteY40" fmla="*/ 6016911 h 6817170"/>
                <a:gd name="connsiteX41" fmla="*/ 766729 w 6028697"/>
                <a:gd name="connsiteY41" fmla="*/ 5938453 h 6817170"/>
                <a:gd name="connsiteX42" fmla="*/ 671672 w 6028697"/>
                <a:gd name="connsiteY42" fmla="*/ 5786648 h 6817170"/>
                <a:gd name="connsiteX43" fmla="*/ 474608 w 6028697"/>
                <a:gd name="connsiteY43" fmla="*/ 5474664 h 6817170"/>
                <a:gd name="connsiteX44" fmla="*/ 282652 w 6028697"/>
                <a:gd name="connsiteY44" fmla="*/ 5146508 h 6817170"/>
                <a:gd name="connsiteX45" fmla="*/ 196108 w 6028697"/>
                <a:gd name="connsiteY45" fmla="*/ 4972712 h 6817170"/>
                <a:gd name="connsiteX46" fmla="*/ 122474 w 6028697"/>
                <a:gd name="connsiteY46" fmla="*/ 4791821 h 6817170"/>
                <a:gd name="connsiteX47" fmla="*/ 65724 w 6028697"/>
                <a:gd name="connsiteY47" fmla="*/ 4603129 h 6817170"/>
                <a:gd name="connsiteX48" fmla="*/ 44727 w 6028697"/>
                <a:gd name="connsiteY48" fmla="*/ 4506937 h 6817170"/>
                <a:gd name="connsiteX49" fmla="*/ 35505 w 6028697"/>
                <a:gd name="connsiteY49" fmla="*/ 4458699 h 6817170"/>
                <a:gd name="connsiteX50" fmla="*/ 27845 w 6028697"/>
                <a:gd name="connsiteY50" fmla="*/ 4410320 h 6817170"/>
                <a:gd name="connsiteX51" fmla="*/ 37 w 6028697"/>
                <a:gd name="connsiteY51" fmla="*/ 4022292 h 6817170"/>
                <a:gd name="connsiteX52" fmla="*/ 78777 w 6028697"/>
                <a:gd name="connsiteY52" fmla="*/ 3267236 h 6817170"/>
                <a:gd name="connsiteX53" fmla="*/ 315424 w 6028697"/>
                <a:gd name="connsiteY53" fmla="*/ 2543673 h 6817170"/>
                <a:gd name="connsiteX54" fmla="*/ 1202710 w 6028697"/>
                <a:gd name="connsiteY54" fmla="*/ 1314895 h 6817170"/>
                <a:gd name="connsiteX55" fmla="*/ 1791065 w 6028697"/>
                <a:gd name="connsiteY55" fmla="*/ 833514 h 6817170"/>
                <a:gd name="connsiteX56" fmla="*/ 3908404 w 6028697"/>
                <a:gd name="connsiteY56" fmla="*/ 29794 h 6817170"/>
                <a:gd name="connsiteX57" fmla="*/ 4481066 w 6028697"/>
                <a:gd name="connsiteY57" fmla="*/ 478 h 6817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6028697" h="6817170">
                  <a:moveTo>
                    <a:pt x="6028697" y="6155323"/>
                  </a:moveTo>
                  <a:lnTo>
                    <a:pt x="6028697" y="6817170"/>
                  </a:lnTo>
                  <a:lnTo>
                    <a:pt x="5157862" y="6817170"/>
                  </a:lnTo>
                  <a:lnTo>
                    <a:pt x="5347156" y="6687553"/>
                  </a:lnTo>
                  <a:cubicBezTo>
                    <a:pt x="5394117" y="6653219"/>
                    <a:pt x="5440793" y="6617608"/>
                    <a:pt x="5487470" y="6581714"/>
                  </a:cubicBezTo>
                  <a:cubicBezTo>
                    <a:pt x="5534147" y="6545820"/>
                    <a:pt x="5580966" y="6509358"/>
                    <a:pt x="5627642" y="6472328"/>
                  </a:cubicBezTo>
                  <a:lnTo>
                    <a:pt x="5911392" y="6245328"/>
                  </a:lnTo>
                  <a:close/>
                  <a:moveTo>
                    <a:pt x="4481066" y="478"/>
                  </a:moveTo>
                  <a:cubicBezTo>
                    <a:pt x="4544817" y="1422"/>
                    <a:pt x="4608563" y="3769"/>
                    <a:pt x="4672258" y="7519"/>
                  </a:cubicBezTo>
                  <a:cubicBezTo>
                    <a:pt x="4927973" y="22364"/>
                    <a:pt x="5181687" y="61751"/>
                    <a:pt x="5429869" y="125134"/>
                  </a:cubicBezTo>
                  <a:cubicBezTo>
                    <a:pt x="5617090" y="173104"/>
                    <a:pt x="5799867" y="236595"/>
                    <a:pt x="5976319" y="314893"/>
                  </a:cubicBezTo>
                  <a:lnTo>
                    <a:pt x="6028697" y="339901"/>
                  </a:lnTo>
                  <a:lnTo>
                    <a:pt x="6028697" y="732458"/>
                  </a:lnTo>
                  <a:lnTo>
                    <a:pt x="5990985" y="712211"/>
                  </a:lnTo>
                  <a:cubicBezTo>
                    <a:pt x="5783917" y="609342"/>
                    <a:pt x="5566013" y="529876"/>
                    <a:pt x="5341339" y="475281"/>
                  </a:cubicBezTo>
                  <a:cubicBezTo>
                    <a:pt x="5115233" y="420503"/>
                    <a:pt x="4884375" y="387624"/>
                    <a:pt x="4651969" y="377104"/>
                  </a:cubicBezTo>
                  <a:cubicBezTo>
                    <a:pt x="4418713" y="365171"/>
                    <a:pt x="4184861" y="373670"/>
                    <a:pt x="3953093" y="402498"/>
                  </a:cubicBezTo>
                  <a:cubicBezTo>
                    <a:pt x="3721001" y="431832"/>
                    <a:pt x="3491675" y="480040"/>
                    <a:pt x="3267413" y="546643"/>
                  </a:cubicBezTo>
                  <a:cubicBezTo>
                    <a:pt x="2591323" y="750761"/>
                    <a:pt x="1967642" y="1099289"/>
                    <a:pt x="1439498" y="1568141"/>
                  </a:cubicBezTo>
                  <a:cubicBezTo>
                    <a:pt x="1265589" y="1725523"/>
                    <a:pt x="1105393" y="1897434"/>
                    <a:pt x="960671" y="2082013"/>
                  </a:cubicBezTo>
                  <a:cubicBezTo>
                    <a:pt x="815775" y="2266294"/>
                    <a:pt x="688923" y="2464081"/>
                    <a:pt x="581866" y="2672638"/>
                  </a:cubicBezTo>
                  <a:cubicBezTo>
                    <a:pt x="473765" y="2880669"/>
                    <a:pt x="387610" y="3099397"/>
                    <a:pt x="324789" y="3325262"/>
                  </a:cubicBezTo>
                  <a:cubicBezTo>
                    <a:pt x="262714" y="3552403"/>
                    <a:pt x="231223" y="3786822"/>
                    <a:pt x="231151" y="4022292"/>
                  </a:cubicBezTo>
                  <a:cubicBezTo>
                    <a:pt x="231413" y="4136912"/>
                    <a:pt x="244645" y="4251136"/>
                    <a:pt x="270592" y="4362792"/>
                  </a:cubicBezTo>
                  <a:cubicBezTo>
                    <a:pt x="297885" y="4472943"/>
                    <a:pt x="336983" y="4579833"/>
                    <a:pt x="387213" y="4681585"/>
                  </a:cubicBezTo>
                  <a:cubicBezTo>
                    <a:pt x="412042" y="4732517"/>
                    <a:pt x="439423" y="4782457"/>
                    <a:pt x="468507" y="4831546"/>
                  </a:cubicBezTo>
                  <a:cubicBezTo>
                    <a:pt x="497591" y="4880636"/>
                    <a:pt x="529230" y="4929015"/>
                    <a:pt x="561862" y="4976826"/>
                  </a:cubicBezTo>
                  <a:cubicBezTo>
                    <a:pt x="627975" y="5072166"/>
                    <a:pt x="701466" y="5164668"/>
                    <a:pt x="777511" y="5257597"/>
                  </a:cubicBezTo>
                  <a:cubicBezTo>
                    <a:pt x="853556" y="5350524"/>
                    <a:pt x="933574" y="5443594"/>
                    <a:pt x="1010895" y="5540494"/>
                  </a:cubicBezTo>
                  <a:cubicBezTo>
                    <a:pt x="1049957" y="5588732"/>
                    <a:pt x="1088642" y="5637963"/>
                    <a:pt x="1126948" y="5688186"/>
                  </a:cubicBezTo>
                  <a:lnTo>
                    <a:pt x="1182706" y="5760543"/>
                  </a:lnTo>
                  <a:cubicBezTo>
                    <a:pt x="1201007" y="5783669"/>
                    <a:pt x="1218458" y="5807503"/>
                    <a:pt x="1237327" y="5830060"/>
                  </a:cubicBezTo>
                  <a:cubicBezTo>
                    <a:pt x="1383714" y="6009916"/>
                    <a:pt x="1540413" y="6181116"/>
                    <a:pt x="1706649" y="6342797"/>
                  </a:cubicBezTo>
                  <a:cubicBezTo>
                    <a:pt x="1788084" y="6422531"/>
                    <a:pt x="1871265" y="6499427"/>
                    <a:pt x="1956207" y="6573484"/>
                  </a:cubicBezTo>
                  <a:cubicBezTo>
                    <a:pt x="2041332" y="6647402"/>
                    <a:pt x="2127733" y="6718907"/>
                    <a:pt x="2217681" y="6786297"/>
                  </a:cubicBezTo>
                  <a:lnTo>
                    <a:pt x="2260820" y="6817170"/>
                  </a:lnTo>
                  <a:lnTo>
                    <a:pt x="1429497" y="6817170"/>
                  </a:lnTo>
                  <a:lnTo>
                    <a:pt x="1327275" y="6713800"/>
                  </a:lnTo>
                  <a:cubicBezTo>
                    <a:pt x="1239186" y="6618984"/>
                    <a:pt x="1156797" y="6519019"/>
                    <a:pt x="1080556" y="6414443"/>
                  </a:cubicBezTo>
                  <a:cubicBezTo>
                    <a:pt x="1004653" y="6310734"/>
                    <a:pt x="932439" y="6205177"/>
                    <a:pt x="865189" y="6097496"/>
                  </a:cubicBezTo>
                  <a:cubicBezTo>
                    <a:pt x="847881" y="6070823"/>
                    <a:pt x="831565" y="6043725"/>
                    <a:pt x="814823" y="6016911"/>
                  </a:cubicBezTo>
                  <a:lnTo>
                    <a:pt x="766729" y="5938453"/>
                  </a:lnTo>
                  <a:cubicBezTo>
                    <a:pt x="735941" y="5887947"/>
                    <a:pt x="703878" y="5837581"/>
                    <a:pt x="671672" y="5786648"/>
                  </a:cubicBezTo>
                  <a:lnTo>
                    <a:pt x="474608" y="5474664"/>
                  </a:lnTo>
                  <a:cubicBezTo>
                    <a:pt x="408778" y="5368968"/>
                    <a:pt x="343516" y="5260008"/>
                    <a:pt x="282652" y="5146508"/>
                  </a:cubicBezTo>
                  <a:cubicBezTo>
                    <a:pt x="252290" y="5089759"/>
                    <a:pt x="223065" y="5032015"/>
                    <a:pt x="196108" y="4972712"/>
                  </a:cubicBezTo>
                  <a:cubicBezTo>
                    <a:pt x="169152" y="4913408"/>
                    <a:pt x="144607" y="4853111"/>
                    <a:pt x="122474" y="4791821"/>
                  </a:cubicBezTo>
                  <a:cubicBezTo>
                    <a:pt x="100342" y="4730532"/>
                    <a:pt x="81757" y="4666830"/>
                    <a:pt x="65724" y="4603129"/>
                  </a:cubicBezTo>
                  <a:cubicBezTo>
                    <a:pt x="58205" y="4571064"/>
                    <a:pt x="50828" y="4539143"/>
                    <a:pt x="44727" y="4506937"/>
                  </a:cubicBezTo>
                  <a:lnTo>
                    <a:pt x="35505" y="4458699"/>
                  </a:lnTo>
                  <a:lnTo>
                    <a:pt x="27845" y="4410320"/>
                  </a:lnTo>
                  <a:cubicBezTo>
                    <a:pt x="8635" y="4281881"/>
                    <a:pt x="-661" y="4152150"/>
                    <a:pt x="37" y="4022292"/>
                  </a:cubicBezTo>
                  <a:cubicBezTo>
                    <a:pt x="712" y="3768592"/>
                    <a:pt x="27094" y="3515615"/>
                    <a:pt x="78777" y="3267236"/>
                  </a:cubicBezTo>
                  <a:cubicBezTo>
                    <a:pt x="130048" y="3017876"/>
                    <a:pt x="209439" y="2775142"/>
                    <a:pt x="315424" y="2543673"/>
                  </a:cubicBezTo>
                  <a:cubicBezTo>
                    <a:pt x="528236" y="2081161"/>
                    <a:pt x="838234" y="1667312"/>
                    <a:pt x="1202710" y="1314895"/>
                  </a:cubicBezTo>
                  <a:cubicBezTo>
                    <a:pt x="1385514" y="1138814"/>
                    <a:pt x="1582282" y="977831"/>
                    <a:pt x="1791065" y="833514"/>
                  </a:cubicBezTo>
                  <a:cubicBezTo>
                    <a:pt x="2420037" y="395614"/>
                    <a:pt x="3147288" y="119557"/>
                    <a:pt x="3908404" y="29794"/>
                  </a:cubicBezTo>
                  <a:cubicBezTo>
                    <a:pt x="4098509" y="7429"/>
                    <a:pt x="4289811" y="-2355"/>
                    <a:pt x="4481066" y="478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C72F6EE6-EDE9-45A5-8F6D-02B9B7CB2C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1"/>
              <a:ext cx="6165116" cy="6858001"/>
            </a:xfrm>
            <a:custGeom>
              <a:avLst/>
              <a:gdLst>
                <a:gd name="connsiteX0" fmla="*/ 6264586 w 6264586"/>
                <a:gd name="connsiteY0" fmla="*/ 6646464 h 6858001"/>
                <a:gd name="connsiteX1" fmla="*/ 6264586 w 6264586"/>
                <a:gd name="connsiteY1" fmla="*/ 6858001 h 6858001"/>
                <a:gd name="connsiteX2" fmla="*/ 5997170 w 6264586"/>
                <a:gd name="connsiteY2" fmla="*/ 6858001 h 6858001"/>
                <a:gd name="connsiteX3" fmla="*/ 6121512 w 6264586"/>
                <a:gd name="connsiteY3" fmla="*/ 6761029 h 6858001"/>
                <a:gd name="connsiteX4" fmla="*/ 2693206 w 6264586"/>
                <a:gd name="connsiteY4" fmla="*/ 0 h 6858001"/>
                <a:gd name="connsiteX5" fmla="*/ 5872285 w 6264586"/>
                <a:gd name="connsiteY5" fmla="*/ 0 h 6858001"/>
                <a:gd name="connsiteX6" fmla="*/ 6024875 w 6264586"/>
                <a:gd name="connsiteY6" fmla="*/ 68385 h 6858001"/>
                <a:gd name="connsiteX7" fmla="*/ 6206432 w 6264586"/>
                <a:gd name="connsiteY7" fmla="*/ 162336 h 6858001"/>
                <a:gd name="connsiteX8" fmla="*/ 6264586 w 6264586"/>
                <a:gd name="connsiteY8" fmla="*/ 196704 h 6858001"/>
                <a:gd name="connsiteX9" fmla="*/ 6264586 w 6264586"/>
                <a:gd name="connsiteY9" fmla="*/ 537242 h 6858001"/>
                <a:gd name="connsiteX10" fmla="*/ 6230189 w 6264586"/>
                <a:gd name="connsiteY10" fmla="*/ 517260 h 6858001"/>
                <a:gd name="connsiteX11" fmla="*/ 5540536 w 6264586"/>
                <a:gd name="connsiteY11" fmla="*/ 249543 h 6858001"/>
                <a:gd name="connsiteX12" fmla="*/ 5178896 w 6264586"/>
                <a:gd name="connsiteY12" fmla="*/ 178606 h 6858001"/>
                <a:gd name="connsiteX13" fmla="*/ 4814279 w 6264586"/>
                <a:gd name="connsiteY13" fmla="*/ 146683 h 6858001"/>
                <a:gd name="connsiteX14" fmla="*/ 4655095 w 6264586"/>
                <a:gd name="connsiteY14" fmla="*/ 143421 h 6858001"/>
                <a:gd name="connsiteX15" fmla="*/ 4081069 w 6264586"/>
                <a:gd name="connsiteY15" fmla="*/ 185983 h 6858001"/>
                <a:gd name="connsiteX16" fmla="*/ 3720566 w 6264586"/>
                <a:gd name="connsiteY16" fmla="*/ 256921 h 6858001"/>
                <a:gd name="connsiteX17" fmla="*/ 3365879 w 6264586"/>
                <a:gd name="connsiteY17" fmla="*/ 357651 h 6858001"/>
                <a:gd name="connsiteX18" fmla="*/ 3020555 w 6264586"/>
                <a:gd name="connsiteY18" fmla="*/ 486190 h 6858001"/>
                <a:gd name="connsiteX19" fmla="*/ 2685163 w 6264586"/>
                <a:gd name="connsiteY19" fmla="*/ 641542 h 6858001"/>
                <a:gd name="connsiteX20" fmla="*/ 2047720 w 6264586"/>
                <a:gd name="connsiteY20" fmla="*/ 1025030 h 6858001"/>
                <a:gd name="connsiteX21" fmla="*/ 1897333 w 6264586"/>
                <a:gd name="connsiteY21" fmla="*/ 1134983 h 6858001"/>
                <a:gd name="connsiteX22" fmla="*/ 1835758 w 6264586"/>
                <a:gd name="connsiteY22" fmla="*/ 1182227 h 6858001"/>
                <a:gd name="connsiteX23" fmla="*/ 1823273 w 6264586"/>
                <a:gd name="connsiteY23" fmla="*/ 1192016 h 6858001"/>
                <a:gd name="connsiteX24" fmla="*/ 1750918 w 6264586"/>
                <a:gd name="connsiteY24" fmla="*/ 1249760 h 6858001"/>
                <a:gd name="connsiteX25" fmla="*/ 1469297 w 6264586"/>
                <a:gd name="connsiteY25" fmla="*/ 1496906 h 6858001"/>
                <a:gd name="connsiteX26" fmla="*/ 967769 w 6264586"/>
                <a:gd name="connsiteY26" fmla="*/ 2056602 h 6858001"/>
                <a:gd name="connsiteX27" fmla="*/ 754105 w 6264586"/>
                <a:gd name="connsiteY27" fmla="*/ 2368727 h 6858001"/>
                <a:gd name="connsiteX28" fmla="*/ 572364 w 6264586"/>
                <a:gd name="connsiteY28" fmla="*/ 2701140 h 6858001"/>
                <a:gd name="connsiteX29" fmla="*/ 532497 w 6264586"/>
                <a:gd name="connsiteY29" fmla="*/ 2786265 h 6858001"/>
                <a:gd name="connsiteX30" fmla="*/ 512918 w 6264586"/>
                <a:gd name="connsiteY30" fmla="*/ 2828827 h 6858001"/>
                <a:gd name="connsiteX31" fmla="*/ 494475 w 6264586"/>
                <a:gd name="connsiteY31" fmla="*/ 2872240 h 6858001"/>
                <a:gd name="connsiteX32" fmla="*/ 491637 w 6264586"/>
                <a:gd name="connsiteY32" fmla="*/ 2878908 h 6858001"/>
                <a:gd name="connsiteX33" fmla="*/ 459290 w 6264586"/>
                <a:gd name="connsiteY33" fmla="*/ 2959635 h 6858001"/>
                <a:gd name="connsiteX34" fmla="*/ 446805 w 6264586"/>
                <a:gd name="connsiteY34" fmla="*/ 2992408 h 6858001"/>
                <a:gd name="connsiteX35" fmla="*/ 426090 w 6264586"/>
                <a:gd name="connsiteY35" fmla="*/ 3049158 h 6858001"/>
                <a:gd name="connsiteX36" fmla="*/ 426090 w 6264586"/>
                <a:gd name="connsiteY36" fmla="*/ 3049867 h 6858001"/>
                <a:gd name="connsiteX37" fmla="*/ 318124 w 6264586"/>
                <a:gd name="connsiteY37" fmla="*/ 3414202 h 6858001"/>
                <a:gd name="connsiteX38" fmla="*/ 230729 w 6264586"/>
                <a:gd name="connsiteY38" fmla="*/ 4169260 h 6858001"/>
                <a:gd name="connsiteX39" fmla="*/ 268893 w 6264586"/>
                <a:gd name="connsiteY39" fmla="*/ 4544236 h 6858001"/>
                <a:gd name="connsiteX40" fmla="*/ 379840 w 6264586"/>
                <a:gd name="connsiteY40" fmla="*/ 4900056 h 6858001"/>
                <a:gd name="connsiteX41" fmla="*/ 406512 w 6264586"/>
                <a:gd name="connsiteY41" fmla="*/ 4960211 h 6858001"/>
                <a:gd name="connsiteX42" fmla="*/ 417862 w 6264586"/>
                <a:gd name="connsiteY42" fmla="*/ 4984613 h 6858001"/>
                <a:gd name="connsiteX43" fmla="*/ 428077 w 6264586"/>
                <a:gd name="connsiteY43" fmla="*/ 5005043 h 6858001"/>
                <a:gd name="connsiteX44" fmla="*/ 460140 w 6264586"/>
                <a:gd name="connsiteY44" fmla="*/ 5067327 h 6858001"/>
                <a:gd name="connsiteX45" fmla="*/ 555197 w 6264586"/>
                <a:gd name="connsiteY45" fmla="*/ 5229773 h 6858001"/>
                <a:gd name="connsiteX46" fmla="*/ 660611 w 6264586"/>
                <a:gd name="connsiteY46" fmla="*/ 5387396 h 6858001"/>
                <a:gd name="connsiteX47" fmla="*/ 774110 w 6264586"/>
                <a:gd name="connsiteY47" fmla="*/ 5542182 h 6858001"/>
                <a:gd name="connsiteX48" fmla="*/ 917829 w 6264586"/>
                <a:gd name="connsiteY48" fmla="*/ 5727896 h 6858001"/>
                <a:gd name="connsiteX49" fmla="*/ 1012885 w 6264586"/>
                <a:gd name="connsiteY49" fmla="*/ 5849767 h 6858001"/>
                <a:gd name="connsiteX50" fmla="*/ 1133053 w 6264586"/>
                <a:gd name="connsiteY50" fmla="*/ 6006822 h 6858001"/>
                <a:gd name="connsiteX51" fmla="*/ 1194343 w 6264586"/>
                <a:gd name="connsiteY51" fmla="*/ 6090245 h 6858001"/>
                <a:gd name="connsiteX52" fmla="*/ 1249390 w 6264586"/>
                <a:gd name="connsiteY52" fmla="*/ 6165155 h 6858001"/>
                <a:gd name="connsiteX53" fmla="*/ 1345724 w 6264586"/>
                <a:gd name="connsiteY53" fmla="*/ 6292132 h 6858001"/>
                <a:gd name="connsiteX54" fmla="*/ 1364310 w 6264586"/>
                <a:gd name="connsiteY54" fmla="*/ 6316251 h 6858001"/>
                <a:gd name="connsiteX55" fmla="*/ 1373673 w 6264586"/>
                <a:gd name="connsiteY55" fmla="*/ 6327885 h 6858001"/>
                <a:gd name="connsiteX56" fmla="*/ 1484619 w 6264586"/>
                <a:gd name="connsiteY56" fmla="*/ 6462240 h 6858001"/>
                <a:gd name="connsiteX57" fmla="*/ 1739000 w 6264586"/>
                <a:gd name="connsiteY57" fmla="*/ 6737335 h 6858001"/>
                <a:gd name="connsiteX58" fmla="*/ 1866801 w 6264586"/>
                <a:gd name="connsiteY58" fmla="*/ 6858001 h 6858001"/>
                <a:gd name="connsiteX59" fmla="*/ 1144149 w 6264586"/>
                <a:gd name="connsiteY59" fmla="*/ 6858001 h 6858001"/>
                <a:gd name="connsiteX60" fmla="*/ 1058349 w 6264586"/>
                <a:gd name="connsiteY60" fmla="*/ 6766452 h 6858001"/>
                <a:gd name="connsiteX61" fmla="*/ 580309 w 6264586"/>
                <a:gd name="connsiteY61" fmla="*/ 6105000 h 6858001"/>
                <a:gd name="connsiteX62" fmla="*/ 1 w 6264586"/>
                <a:gd name="connsiteY62" fmla="*/ 3960094 h 6858001"/>
                <a:gd name="connsiteX63" fmla="*/ 2599292 w 6264586"/>
                <a:gd name="connsiteY63" fmla="*/ 37050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264586" h="6858001">
                  <a:moveTo>
                    <a:pt x="6264586" y="6646464"/>
                  </a:moveTo>
                  <a:lnTo>
                    <a:pt x="6264586" y="6858001"/>
                  </a:lnTo>
                  <a:lnTo>
                    <a:pt x="5997170" y="6858001"/>
                  </a:lnTo>
                  <a:lnTo>
                    <a:pt x="6121512" y="6761029"/>
                  </a:lnTo>
                  <a:close/>
                  <a:moveTo>
                    <a:pt x="2693206" y="0"/>
                  </a:moveTo>
                  <a:lnTo>
                    <a:pt x="5872285" y="0"/>
                  </a:lnTo>
                  <a:lnTo>
                    <a:pt x="6024875" y="68385"/>
                  </a:lnTo>
                  <a:cubicBezTo>
                    <a:pt x="6086250" y="97989"/>
                    <a:pt x="6146793" y="129318"/>
                    <a:pt x="6206432" y="162336"/>
                  </a:cubicBezTo>
                  <a:lnTo>
                    <a:pt x="6264586" y="196704"/>
                  </a:lnTo>
                  <a:lnTo>
                    <a:pt x="6264586" y="537242"/>
                  </a:lnTo>
                  <a:lnTo>
                    <a:pt x="6230189" y="517260"/>
                  </a:lnTo>
                  <a:cubicBezTo>
                    <a:pt x="6012226" y="399931"/>
                    <a:pt x="5780573" y="310008"/>
                    <a:pt x="5540536" y="249543"/>
                  </a:cubicBezTo>
                  <a:cubicBezTo>
                    <a:pt x="5421375" y="219324"/>
                    <a:pt x="5300641" y="195644"/>
                    <a:pt x="5178896" y="178606"/>
                  </a:cubicBezTo>
                  <a:cubicBezTo>
                    <a:pt x="5057977" y="161840"/>
                    <a:pt x="4936276" y="151186"/>
                    <a:pt x="4814279" y="146683"/>
                  </a:cubicBezTo>
                  <a:cubicBezTo>
                    <a:pt x="4761501" y="144556"/>
                    <a:pt x="4708015" y="143421"/>
                    <a:pt x="4655095" y="143421"/>
                  </a:cubicBezTo>
                  <a:cubicBezTo>
                    <a:pt x="4462968" y="143573"/>
                    <a:pt x="4271111" y="157799"/>
                    <a:pt x="4081069" y="185983"/>
                  </a:cubicBezTo>
                  <a:cubicBezTo>
                    <a:pt x="3956361" y="205703"/>
                    <a:pt x="3835058" y="229396"/>
                    <a:pt x="3720566" y="256921"/>
                  </a:cubicBezTo>
                  <a:cubicBezTo>
                    <a:pt x="3596708" y="286714"/>
                    <a:pt x="3477677" y="320905"/>
                    <a:pt x="3365879" y="357651"/>
                  </a:cubicBezTo>
                  <a:cubicBezTo>
                    <a:pt x="3249257" y="395958"/>
                    <a:pt x="3133487" y="438945"/>
                    <a:pt x="3020555" y="486190"/>
                  </a:cubicBezTo>
                  <a:cubicBezTo>
                    <a:pt x="2907623" y="533434"/>
                    <a:pt x="2794832" y="585786"/>
                    <a:pt x="2685163" y="641542"/>
                  </a:cubicBezTo>
                  <a:cubicBezTo>
                    <a:pt x="2463995" y="754348"/>
                    <a:pt x="2250998" y="882488"/>
                    <a:pt x="2047720" y="1025030"/>
                  </a:cubicBezTo>
                  <a:cubicBezTo>
                    <a:pt x="2006151" y="1054399"/>
                    <a:pt x="1951528" y="1093415"/>
                    <a:pt x="1897333" y="1134983"/>
                  </a:cubicBezTo>
                  <a:cubicBezTo>
                    <a:pt x="1876761" y="1150164"/>
                    <a:pt x="1855905" y="1166479"/>
                    <a:pt x="1835758" y="1182227"/>
                  </a:cubicBezTo>
                  <a:lnTo>
                    <a:pt x="1823273" y="1192016"/>
                  </a:lnTo>
                  <a:cubicBezTo>
                    <a:pt x="1797027" y="1211879"/>
                    <a:pt x="1772057" y="1232309"/>
                    <a:pt x="1750918" y="1249760"/>
                  </a:cubicBezTo>
                  <a:cubicBezTo>
                    <a:pt x="1645931" y="1335737"/>
                    <a:pt x="1554422" y="1416605"/>
                    <a:pt x="1469297" y="1496906"/>
                  </a:cubicBezTo>
                  <a:cubicBezTo>
                    <a:pt x="1286595" y="1668957"/>
                    <a:pt x="1118818" y="1856190"/>
                    <a:pt x="967769" y="2056602"/>
                  </a:cubicBezTo>
                  <a:cubicBezTo>
                    <a:pt x="890731" y="2159603"/>
                    <a:pt x="818800" y="2264590"/>
                    <a:pt x="754105" y="2368727"/>
                  </a:cubicBezTo>
                  <a:cubicBezTo>
                    <a:pt x="681749" y="2488328"/>
                    <a:pt x="622304" y="2596720"/>
                    <a:pt x="572364" y="2701140"/>
                  </a:cubicBezTo>
                  <a:cubicBezTo>
                    <a:pt x="557609" y="2730507"/>
                    <a:pt x="543989" y="2760443"/>
                    <a:pt x="532497" y="2786265"/>
                  </a:cubicBezTo>
                  <a:lnTo>
                    <a:pt x="512918" y="2828827"/>
                  </a:lnTo>
                  <a:lnTo>
                    <a:pt x="494475" y="2872240"/>
                  </a:lnTo>
                  <a:lnTo>
                    <a:pt x="491637" y="2878908"/>
                  </a:lnTo>
                  <a:cubicBezTo>
                    <a:pt x="480146" y="2906575"/>
                    <a:pt x="469220" y="2932821"/>
                    <a:pt x="459290" y="2959635"/>
                  </a:cubicBezTo>
                  <a:cubicBezTo>
                    <a:pt x="455176" y="2970559"/>
                    <a:pt x="451060" y="2981484"/>
                    <a:pt x="446805" y="2992408"/>
                  </a:cubicBezTo>
                  <a:cubicBezTo>
                    <a:pt x="439427" y="3012412"/>
                    <a:pt x="432333" y="3030572"/>
                    <a:pt x="426090" y="3049158"/>
                  </a:cubicBezTo>
                  <a:lnTo>
                    <a:pt x="426090" y="3049867"/>
                  </a:lnTo>
                  <a:cubicBezTo>
                    <a:pt x="383010" y="3169099"/>
                    <a:pt x="346959" y="3290756"/>
                    <a:pt x="318124" y="3414202"/>
                  </a:cubicBezTo>
                  <a:cubicBezTo>
                    <a:pt x="260107" y="3661703"/>
                    <a:pt x="230780" y="3915049"/>
                    <a:pt x="230729" y="4169260"/>
                  </a:cubicBezTo>
                  <a:cubicBezTo>
                    <a:pt x="231621" y="4295173"/>
                    <a:pt x="244398" y="4420719"/>
                    <a:pt x="268893" y="4544236"/>
                  </a:cubicBezTo>
                  <a:cubicBezTo>
                    <a:pt x="293708" y="4666304"/>
                    <a:pt x="330882" y="4785521"/>
                    <a:pt x="379840" y="4900056"/>
                  </a:cubicBezTo>
                  <a:cubicBezTo>
                    <a:pt x="387926" y="4919919"/>
                    <a:pt x="397006" y="4939498"/>
                    <a:pt x="406512" y="4960211"/>
                  </a:cubicBezTo>
                  <a:cubicBezTo>
                    <a:pt x="410343" y="4968299"/>
                    <a:pt x="414173" y="4976385"/>
                    <a:pt x="417862" y="4984613"/>
                  </a:cubicBezTo>
                  <a:lnTo>
                    <a:pt x="428077" y="5005043"/>
                  </a:lnTo>
                  <a:cubicBezTo>
                    <a:pt x="438860" y="5026751"/>
                    <a:pt x="449075" y="5047181"/>
                    <a:pt x="460140" y="5067327"/>
                  </a:cubicBezTo>
                  <a:cubicBezTo>
                    <a:pt x="485536" y="5116273"/>
                    <a:pt x="514763" y="5165789"/>
                    <a:pt x="555197" y="5229773"/>
                  </a:cubicBezTo>
                  <a:cubicBezTo>
                    <a:pt x="586836" y="5280282"/>
                    <a:pt x="620318" y="5329511"/>
                    <a:pt x="660611" y="5387396"/>
                  </a:cubicBezTo>
                  <a:cubicBezTo>
                    <a:pt x="698065" y="5440741"/>
                    <a:pt x="737223" y="5493094"/>
                    <a:pt x="774110" y="5542182"/>
                  </a:cubicBezTo>
                  <a:cubicBezTo>
                    <a:pt x="821070" y="5604324"/>
                    <a:pt x="870301" y="5667173"/>
                    <a:pt x="917829" y="5727896"/>
                  </a:cubicBezTo>
                  <a:cubicBezTo>
                    <a:pt x="949042" y="5767762"/>
                    <a:pt x="979828" y="5807063"/>
                    <a:pt x="1012885" y="5849767"/>
                  </a:cubicBezTo>
                  <a:cubicBezTo>
                    <a:pt x="1045942" y="5892471"/>
                    <a:pt x="1089497" y="5948796"/>
                    <a:pt x="1133053" y="6006822"/>
                  </a:cubicBezTo>
                  <a:cubicBezTo>
                    <a:pt x="1153624" y="6034345"/>
                    <a:pt x="1175332" y="6063998"/>
                    <a:pt x="1194343" y="6090245"/>
                  </a:cubicBezTo>
                  <a:cubicBezTo>
                    <a:pt x="1213355" y="6116491"/>
                    <a:pt x="1231372" y="6141178"/>
                    <a:pt x="1249390" y="6165155"/>
                  </a:cubicBezTo>
                  <a:cubicBezTo>
                    <a:pt x="1280461" y="6208000"/>
                    <a:pt x="1313659" y="6250847"/>
                    <a:pt x="1345724" y="6292132"/>
                  </a:cubicBezTo>
                  <a:lnTo>
                    <a:pt x="1364310" y="6316251"/>
                  </a:lnTo>
                  <a:lnTo>
                    <a:pt x="1373673" y="6327885"/>
                  </a:lnTo>
                  <a:cubicBezTo>
                    <a:pt x="1409566" y="6372433"/>
                    <a:pt x="1446738" y="6418542"/>
                    <a:pt x="1484619" y="6462240"/>
                  </a:cubicBezTo>
                  <a:cubicBezTo>
                    <a:pt x="1567899" y="6559850"/>
                    <a:pt x="1653876" y="6652211"/>
                    <a:pt x="1739000" y="6737335"/>
                  </a:cubicBezTo>
                  <a:lnTo>
                    <a:pt x="1866801" y="6858001"/>
                  </a:lnTo>
                  <a:lnTo>
                    <a:pt x="1144149" y="6858001"/>
                  </a:lnTo>
                  <a:lnTo>
                    <a:pt x="1058349" y="6766452"/>
                  </a:lnTo>
                  <a:cubicBezTo>
                    <a:pt x="878978" y="6562465"/>
                    <a:pt x="718756" y="6341104"/>
                    <a:pt x="580309" y="6105000"/>
                  </a:cubicBezTo>
                  <a:cubicBezTo>
                    <a:pt x="200401" y="5454007"/>
                    <a:pt x="146" y="4713831"/>
                    <a:pt x="1" y="3960094"/>
                  </a:cubicBezTo>
                  <a:cubicBezTo>
                    <a:pt x="-335" y="2196754"/>
                    <a:pt x="1071479" y="683605"/>
                    <a:pt x="2599292" y="3705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C093DC50-3BD7-46B1-A300-CD207E152F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-5977"/>
              <a:ext cx="6238675" cy="6858001"/>
            </a:xfrm>
            <a:custGeom>
              <a:avLst/>
              <a:gdLst>
                <a:gd name="connsiteX0" fmla="*/ 6264586 w 6264586"/>
                <a:gd name="connsiteY0" fmla="*/ 6646464 h 6858001"/>
                <a:gd name="connsiteX1" fmla="*/ 6264586 w 6264586"/>
                <a:gd name="connsiteY1" fmla="*/ 6858001 h 6858001"/>
                <a:gd name="connsiteX2" fmla="*/ 5997170 w 6264586"/>
                <a:gd name="connsiteY2" fmla="*/ 6858001 h 6858001"/>
                <a:gd name="connsiteX3" fmla="*/ 6121512 w 6264586"/>
                <a:gd name="connsiteY3" fmla="*/ 6761029 h 6858001"/>
                <a:gd name="connsiteX4" fmla="*/ 2693206 w 6264586"/>
                <a:gd name="connsiteY4" fmla="*/ 0 h 6858001"/>
                <a:gd name="connsiteX5" fmla="*/ 5872285 w 6264586"/>
                <a:gd name="connsiteY5" fmla="*/ 0 h 6858001"/>
                <a:gd name="connsiteX6" fmla="*/ 6024875 w 6264586"/>
                <a:gd name="connsiteY6" fmla="*/ 68385 h 6858001"/>
                <a:gd name="connsiteX7" fmla="*/ 6206432 w 6264586"/>
                <a:gd name="connsiteY7" fmla="*/ 162336 h 6858001"/>
                <a:gd name="connsiteX8" fmla="*/ 6264586 w 6264586"/>
                <a:gd name="connsiteY8" fmla="*/ 196704 h 6858001"/>
                <a:gd name="connsiteX9" fmla="*/ 6264586 w 6264586"/>
                <a:gd name="connsiteY9" fmla="*/ 537242 h 6858001"/>
                <a:gd name="connsiteX10" fmla="*/ 6230189 w 6264586"/>
                <a:gd name="connsiteY10" fmla="*/ 517260 h 6858001"/>
                <a:gd name="connsiteX11" fmla="*/ 5540536 w 6264586"/>
                <a:gd name="connsiteY11" fmla="*/ 249543 h 6858001"/>
                <a:gd name="connsiteX12" fmla="*/ 5178896 w 6264586"/>
                <a:gd name="connsiteY12" fmla="*/ 178606 h 6858001"/>
                <a:gd name="connsiteX13" fmla="*/ 4814279 w 6264586"/>
                <a:gd name="connsiteY13" fmla="*/ 146683 h 6858001"/>
                <a:gd name="connsiteX14" fmla="*/ 4655095 w 6264586"/>
                <a:gd name="connsiteY14" fmla="*/ 143421 h 6858001"/>
                <a:gd name="connsiteX15" fmla="*/ 4081069 w 6264586"/>
                <a:gd name="connsiteY15" fmla="*/ 185983 h 6858001"/>
                <a:gd name="connsiteX16" fmla="*/ 3720566 w 6264586"/>
                <a:gd name="connsiteY16" fmla="*/ 256921 h 6858001"/>
                <a:gd name="connsiteX17" fmla="*/ 3365879 w 6264586"/>
                <a:gd name="connsiteY17" fmla="*/ 357651 h 6858001"/>
                <a:gd name="connsiteX18" fmla="*/ 3020555 w 6264586"/>
                <a:gd name="connsiteY18" fmla="*/ 486190 h 6858001"/>
                <a:gd name="connsiteX19" fmla="*/ 2685163 w 6264586"/>
                <a:gd name="connsiteY19" fmla="*/ 641542 h 6858001"/>
                <a:gd name="connsiteX20" fmla="*/ 2047720 w 6264586"/>
                <a:gd name="connsiteY20" fmla="*/ 1025030 h 6858001"/>
                <a:gd name="connsiteX21" fmla="*/ 1897333 w 6264586"/>
                <a:gd name="connsiteY21" fmla="*/ 1134983 h 6858001"/>
                <a:gd name="connsiteX22" fmla="*/ 1835758 w 6264586"/>
                <a:gd name="connsiteY22" fmla="*/ 1182227 h 6858001"/>
                <a:gd name="connsiteX23" fmla="*/ 1823273 w 6264586"/>
                <a:gd name="connsiteY23" fmla="*/ 1192016 h 6858001"/>
                <a:gd name="connsiteX24" fmla="*/ 1750918 w 6264586"/>
                <a:gd name="connsiteY24" fmla="*/ 1249760 h 6858001"/>
                <a:gd name="connsiteX25" fmla="*/ 1469297 w 6264586"/>
                <a:gd name="connsiteY25" fmla="*/ 1496906 h 6858001"/>
                <a:gd name="connsiteX26" fmla="*/ 967769 w 6264586"/>
                <a:gd name="connsiteY26" fmla="*/ 2056602 h 6858001"/>
                <a:gd name="connsiteX27" fmla="*/ 754105 w 6264586"/>
                <a:gd name="connsiteY27" fmla="*/ 2368727 h 6858001"/>
                <a:gd name="connsiteX28" fmla="*/ 572364 w 6264586"/>
                <a:gd name="connsiteY28" fmla="*/ 2701140 h 6858001"/>
                <a:gd name="connsiteX29" fmla="*/ 532497 w 6264586"/>
                <a:gd name="connsiteY29" fmla="*/ 2786265 h 6858001"/>
                <a:gd name="connsiteX30" fmla="*/ 512918 w 6264586"/>
                <a:gd name="connsiteY30" fmla="*/ 2828827 h 6858001"/>
                <a:gd name="connsiteX31" fmla="*/ 494475 w 6264586"/>
                <a:gd name="connsiteY31" fmla="*/ 2872240 h 6858001"/>
                <a:gd name="connsiteX32" fmla="*/ 491637 w 6264586"/>
                <a:gd name="connsiteY32" fmla="*/ 2878908 h 6858001"/>
                <a:gd name="connsiteX33" fmla="*/ 459290 w 6264586"/>
                <a:gd name="connsiteY33" fmla="*/ 2959635 h 6858001"/>
                <a:gd name="connsiteX34" fmla="*/ 446805 w 6264586"/>
                <a:gd name="connsiteY34" fmla="*/ 2992408 h 6858001"/>
                <a:gd name="connsiteX35" fmla="*/ 426090 w 6264586"/>
                <a:gd name="connsiteY35" fmla="*/ 3049158 h 6858001"/>
                <a:gd name="connsiteX36" fmla="*/ 426090 w 6264586"/>
                <a:gd name="connsiteY36" fmla="*/ 3049867 h 6858001"/>
                <a:gd name="connsiteX37" fmla="*/ 318124 w 6264586"/>
                <a:gd name="connsiteY37" fmla="*/ 3414202 h 6858001"/>
                <a:gd name="connsiteX38" fmla="*/ 230729 w 6264586"/>
                <a:gd name="connsiteY38" fmla="*/ 4169260 h 6858001"/>
                <a:gd name="connsiteX39" fmla="*/ 268893 w 6264586"/>
                <a:gd name="connsiteY39" fmla="*/ 4544236 h 6858001"/>
                <a:gd name="connsiteX40" fmla="*/ 379840 w 6264586"/>
                <a:gd name="connsiteY40" fmla="*/ 4900056 h 6858001"/>
                <a:gd name="connsiteX41" fmla="*/ 406512 w 6264586"/>
                <a:gd name="connsiteY41" fmla="*/ 4960211 h 6858001"/>
                <a:gd name="connsiteX42" fmla="*/ 417862 w 6264586"/>
                <a:gd name="connsiteY42" fmla="*/ 4984613 h 6858001"/>
                <a:gd name="connsiteX43" fmla="*/ 428077 w 6264586"/>
                <a:gd name="connsiteY43" fmla="*/ 5005043 h 6858001"/>
                <a:gd name="connsiteX44" fmla="*/ 460140 w 6264586"/>
                <a:gd name="connsiteY44" fmla="*/ 5067327 h 6858001"/>
                <a:gd name="connsiteX45" fmla="*/ 555197 w 6264586"/>
                <a:gd name="connsiteY45" fmla="*/ 5229773 h 6858001"/>
                <a:gd name="connsiteX46" fmla="*/ 660611 w 6264586"/>
                <a:gd name="connsiteY46" fmla="*/ 5387396 h 6858001"/>
                <a:gd name="connsiteX47" fmla="*/ 774110 w 6264586"/>
                <a:gd name="connsiteY47" fmla="*/ 5542182 h 6858001"/>
                <a:gd name="connsiteX48" fmla="*/ 917829 w 6264586"/>
                <a:gd name="connsiteY48" fmla="*/ 5727896 h 6858001"/>
                <a:gd name="connsiteX49" fmla="*/ 1012885 w 6264586"/>
                <a:gd name="connsiteY49" fmla="*/ 5849767 h 6858001"/>
                <a:gd name="connsiteX50" fmla="*/ 1133053 w 6264586"/>
                <a:gd name="connsiteY50" fmla="*/ 6006822 h 6858001"/>
                <a:gd name="connsiteX51" fmla="*/ 1194343 w 6264586"/>
                <a:gd name="connsiteY51" fmla="*/ 6090245 h 6858001"/>
                <a:gd name="connsiteX52" fmla="*/ 1249390 w 6264586"/>
                <a:gd name="connsiteY52" fmla="*/ 6165155 h 6858001"/>
                <a:gd name="connsiteX53" fmla="*/ 1345724 w 6264586"/>
                <a:gd name="connsiteY53" fmla="*/ 6292132 h 6858001"/>
                <a:gd name="connsiteX54" fmla="*/ 1364310 w 6264586"/>
                <a:gd name="connsiteY54" fmla="*/ 6316251 h 6858001"/>
                <a:gd name="connsiteX55" fmla="*/ 1373673 w 6264586"/>
                <a:gd name="connsiteY55" fmla="*/ 6327885 h 6858001"/>
                <a:gd name="connsiteX56" fmla="*/ 1484619 w 6264586"/>
                <a:gd name="connsiteY56" fmla="*/ 6462240 h 6858001"/>
                <a:gd name="connsiteX57" fmla="*/ 1739000 w 6264586"/>
                <a:gd name="connsiteY57" fmla="*/ 6737335 h 6858001"/>
                <a:gd name="connsiteX58" fmla="*/ 1866801 w 6264586"/>
                <a:gd name="connsiteY58" fmla="*/ 6858001 h 6858001"/>
                <a:gd name="connsiteX59" fmla="*/ 1144149 w 6264586"/>
                <a:gd name="connsiteY59" fmla="*/ 6858001 h 6858001"/>
                <a:gd name="connsiteX60" fmla="*/ 1058349 w 6264586"/>
                <a:gd name="connsiteY60" fmla="*/ 6766452 h 6858001"/>
                <a:gd name="connsiteX61" fmla="*/ 580309 w 6264586"/>
                <a:gd name="connsiteY61" fmla="*/ 6105000 h 6858001"/>
                <a:gd name="connsiteX62" fmla="*/ 1 w 6264586"/>
                <a:gd name="connsiteY62" fmla="*/ 3960094 h 6858001"/>
                <a:gd name="connsiteX63" fmla="*/ 2599292 w 6264586"/>
                <a:gd name="connsiteY63" fmla="*/ 37050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264586" h="6858001">
                  <a:moveTo>
                    <a:pt x="6264586" y="6646464"/>
                  </a:moveTo>
                  <a:lnTo>
                    <a:pt x="6264586" y="6858001"/>
                  </a:lnTo>
                  <a:lnTo>
                    <a:pt x="5997170" y="6858001"/>
                  </a:lnTo>
                  <a:lnTo>
                    <a:pt x="6121512" y="6761029"/>
                  </a:lnTo>
                  <a:close/>
                  <a:moveTo>
                    <a:pt x="2693206" y="0"/>
                  </a:moveTo>
                  <a:lnTo>
                    <a:pt x="5872285" y="0"/>
                  </a:lnTo>
                  <a:lnTo>
                    <a:pt x="6024875" y="68385"/>
                  </a:lnTo>
                  <a:cubicBezTo>
                    <a:pt x="6086250" y="97989"/>
                    <a:pt x="6146793" y="129318"/>
                    <a:pt x="6206432" y="162336"/>
                  </a:cubicBezTo>
                  <a:lnTo>
                    <a:pt x="6264586" y="196704"/>
                  </a:lnTo>
                  <a:lnTo>
                    <a:pt x="6264586" y="537242"/>
                  </a:lnTo>
                  <a:lnTo>
                    <a:pt x="6230189" y="517260"/>
                  </a:lnTo>
                  <a:cubicBezTo>
                    <a:pt x="6012226" y="399931"/>
                    <a:pt x="5780573" y="310008"/>
                    <a:pt x="5540536" y="249543"/>
                  </a:cubicBezTo>
                  <a:cubicBezTo>
                    <a:pt x="5421375" y="219324"/>
                    <a:pt x="5300641" y="195644"/>
                    <a:pt x="5178896" y="178606"/>
                  </a:cubicBezTo>
                  <a:cubicBezTo>
                    <a:pt x="5057977" y="161840"/>
                    <a:pt x="4936276" y="151186"/>
                    <a:pt x="4814279" y="146683"/>
                  </a:cubicBezTo>
                  <a:cubicBezTo>
                    <a:pt x="4761501" y="144556"/>
                    <a:pt x="4708015" y="143421"/>
                    <a:pt x="4655095" y="143421"/>
                  </a:cubicBezTo>
                  <a:cubicBezTo>
                    <a:pt x="4462968" y="143573"/>
                    <a:pt x="4271111" y="157799"/>
                    <a:pt x="4081069" y="185983"/>
                  </a:cubicBezTo>
                  <a:cubicBezTo>
                    <a:pt x="3956361" y="205703"/>
                    <a:pt x="3835058" y="229396"/>
                    <a:pt x="3720566" y="256921"/>
                  </a:cubicBezTo>
                  <a:cubicBezTo>
                    <a:pt x="3596708" y="286714"/>
                    <a:pt x="3477677" y="320905"/>
                    <a:pt x="3365879" y="357651"/>
                  </a:cubicBezTo>
                  <a:cubicBezTo>
                    <a:pt x="3249257" y="395958"/>
                    <a:pt x="3133487" y="438945"/>
                    <a:pt x="3020555" y="486190"/>
                  </a:cubicBezTo>
                  <a:cubicBezTo>
                    <a:pt x="2907623" y="533434"/>
                    <a:pt x="2794832" y="585786"/>
                    <a:pt x="2685163" y="641542"/>
                  </a:cubicBezTo>
                  <a:cubicBezTo>
                    <a:pt x="2463995" y="754348"/>
                    <a:pt x="2250998" y="882488"/>
                    <a:pt x="2047720" y="1025030"/>
                  </a:cubicBezTo>
                  <a:cubicBezTo>
                    <a:pt x="2006151" y="1054399"/>
                    <a:pt x="1951528" y="1093415"/>
                    <a:pt x="1897333" y="1134983"/>
                  </a:cubicBezTo>
                  <a:cubicBezTo>
                    <a:pt x="1876761" y="1150164"/>
                    <a:pt x="1855905" y="1166479"/>
                    <a:pt x="1835758" y="1182227"/>
                  </a:cubicBezTo>
                  <a:lnTo>
                    <a:pt x="1823273" y="1192016"/>
                  </a:lnTo>
                  <a:cubicBezTo>
                    <a:pt x="1797027" y="1211879"/>
                    <a:pt x="1772057" y="1232309"/>
                    <a:pt x="1750918" y="1249760"/>
                  </a:cubicBezTo>
                  <a:cubicBezTo>
                    <a:pt x="1645931" y="1335737"/>
                    <a:pt x="1554422" y="1416605"/>
                    <a:pt x="1469297" y="1496906"/>
                  </a:cubicBezTo>
                  <a:cubicBezTo>
                    <a:pt x="1286595" y="1668957"/>
                    <a:pt x="1118818" y="1856190"/>
                    <a:pt x="967769" y="2056602"/>
                  </a:cubicBezTo>
                  <a:cubicBezTo>
                    <a:pt x="890731" y="2159603"/>
                    <a:pt x="818800" y="2264590"/>
                    <a:pt x="754105" y="2368727"/>
                  </a:cubicBezTo>
                  <a:cubicBezTo>
                    <a:pt x="681749" y="2488328"/>
                    <a:pt x="622304" y="2596720"/>
                    <a:pt x="572364" y="2701140"/>
                  </a:cubicBezTo>
                  <a:cubicBezTo>
                    <a:pt x="557609" y="2730507"/>
                    <a:pt x="543989" y="2760443"/>
                    <a:pt x="532497" y="2786265"/>
                  </a:cubicBezTo>
                  <a:lnTo>
                    <a:pt x="512918" y="2828827"/>
                  </a:lnTo>
                  <a:lnTo>
                    <a:pt x="494475" y="2872240"/>
                  </a:lnTo>
                  <a:lnTo>
                    <a:pt x="491637" y="2878908"/>
                  </a:lnTo>
                  <a:cubicBezTo>
                    <a:pt x="480146" y="2906575"/>
                    <a:pt x="469220" y="2932821"/>
                    <a:pt x="459290" y="2959635"/>
                  </a:cubicBezTo>
                  <a:cubicBezTo>
                    <a:pt x="455176" y="2970559"/>
                    <a:pt x="451060" y="2981484"/>
                    <a:pt x="446805" y="2992408"/>
                  </a:cubicBezTo>
                  <a:cubicBezTo>
                    <a:pt x="439427" y="3012412"/>
                    <a:pt x="432333" y="3030572"/>
                    <a:pt x="426090" y="3049158"/>
                  </a:cubicBezTo>
                  <a:lnTo>
                    <a:pt x="426090" y="3049867"/>
                  </a:lnTo>
                  <a:cubicBezTo>
                    <a:pt x="383010" y="3169099"/>
                    <a:pt x="346959" y="3290756"/>
                    <a:pt x="318124" y="3414202"/>
                  </a:cubicBezTo>
                  <a:cubicBezTo>
                    <a:pt x="260107" y="3661703"/>
                    <a:pt x="230780" y="3915049"/>
                    <a:pt x="230729" y="4169260"/>
                  </a:cubicBezTo>
                  <a:cubicBezTo>
                    <a:pt x="231621" y="4295173"/>
                    <a:pt x="244398" y="4420719"/>
                    <a:pt x="268893" y="4544236"/>
                  </a:cubicBezTo>
                  <a:cubicBezTo>
                    <a:pt x="293708" y="4666304"/>
                    <a:pt x="330882" y="4785521"/>
                    <a:pt x="379840" y="4900056"/>
                  </a:cubicBezTo>
                  <a:cubicBezTo>
                    <a:pt x="387926" y="4919919"/>
                    <a:pt x="397006" y="4939498"/>
                    <a:pt x="406512" y="4960211"/>
                  </a:cubicBezTo>
                  <a:cubicBezTo>
                    <a:pt x="410343" y="4968299"/>
                    <a:pt x="414173" y="4976385"/>
                    <a:pt x="417862" y="4984613"/>
                  </a:cubicBezTo>
                  <a:lnTo>
                    <a:pt x="428077" y="5005043"/>
                  </a:lnTo>
                  <a:cubicBezTo>
                    <a:pt x="438860" y="5026751"/>
                    <a:pt x="449075" y="5047181"/>
                    <a:pt x="460140" y="5067327"/>
                  </a:cubicBezTo>
                  <a:cubicBezTo>
                    <a:pt x="485536" y="5116273"/>
                    <a:pt x="514763" y="5165789"/>
                    <a:pt x="555197" y="5229773"/>
                  </a:cubicBezTo>
                  <a:cubicBezTo>
                    <a:pt x="586836" y="5280282"/>
                    <a:pt x="620318" y="5329511"/>
                    <a:pt x="660611" y="5387396"/>
                  </a:cubicBezTo>
                  <a:cubicBezTo>
                    <a:pt x="698065" y="5440741"/>
                    <a:pt x="737223" y="5493094"/>
                    <a:pt x="774110" y="5542182"/>
                  </a:cubicBezTo>
                  <a:cubicBezTo>
                    <a:pt x="821070" y="5604324"/>
                    <a:pt x="870301" y="5667173"/>
                    <a:pt x="917829" y="5727896"/>
                  </a:cubicBezTo>
                  <a:cubicBezTo>
                    <a:pt x="949042" y="5767762"/>
                    <a:pt x="979828" y="5807063"/>
                    <a:pt x="1012885" y="5849767"/>
                  </a:cubicBezTo>
                  <a:cubicBezTo>
                    <a:pt x="1045942" y="5892471"/>
                    <a:pt x="1089497" y="5948796"/>
                    <a:pt x="1133053" y="6006822"/>
                  </a:cubicBezTo>
                  <a:cubicBezTo>
                    <a:pt x="1153624" y="6034345"/>
                    <a:pt x="1175332" y="6063998"/>
                    <a:pt x="1194343" y="6090245"/>
                  </a:cubicBezTo>
                  <a:cubicBezTo>
                    <a:pt x="1213355" y="6116491"/>
                    <a:pt x="1231372" y="6141178"/>
                    <a:pt x="1249390" y="6165155"/>
                  </a:cubicBezTo>
                  <a:cubicBezTo>
                    <a:pt x="1280461" y="6208000"/>
                    <a:pt x="1313659" y="6250847"/>
                    <a:pt x="1345724" y="6292132"/>
                  </a:cubicBezTo>
                  <a:lnTo>
                    <a:pt x="1364310" y="6316251"/>
                  </a:lnTo>
                  <a:lnTo>
                    <a:pt x="1373673" y="6327885"/>
                  </a:lnTo>
                  <a:cubicBezTo>
                    <a:pt x="1409566" y="6372433"/>
                    <a:pt x="1446738" y="6418542"/>
                    <a:pt x="1484619" y="6462240"/>
                  </a:cubicBezTo>
                  <a:cubicBezTo>
                    <a:pt x="1567899" y="6559850"/>
                    <a:pt x="1653876" y="6652211"/>
                    <a:pt x="1739000" y="6737335"/>
                  </a:cubicBezTo>
                  <a:lnTo>
                    <a:pt x="1866801" y="6858001"/>
                  </a:lnTo>
                  <a:lnTo>
                    <a:pt x="1144149" y="6858001"/>
                  </a:lnTo>
                  <a:lnTo>
                    <a:pt x="1058349" y="6766452"/>
                  </a:lnTo>
                  <a:cubicBezTo>
                    <a:pt x="878978" y="6562465"/>
                    <a:pt x="718756" y="6341104"/>
                    <a:pt x="580309" y="6105000"/>
                  </a:cubicBezTo>
                  <a:cubicBezTo>
                    <a:pt x="200401" y="5454007"/>
                    <a:pt x="146" y="4713831"/>
                    <a:pt x="1" y="3960094"/>
                  </a:cubicBezTo>
                  <a:cubicBezTo>
                    <a:pt x="-335" y="2196754"/>
                    <a:pt x="1071479" y="683605"/>
                    <a:pt x="2599292" y="3705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044513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B6FACB3C-9069-4791-BC5C-0DB7CD19B8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27">
            <a:extLst>
              <a:ext uri="{FF2B5EF4-FFF2-40B4-BE49-F238E27FC236}">
                <a16:creationId xmlns:a16="http://schemas.microsoft.com/office/drawing/2014/main" id="{71F2038E-D777-4B76-81DD-DD13EE91B9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7A6ADD7-7BE0-B8B9-D018-A084C909F817}"/>
              </a:ext>
            </a:extLst>
          </p:cNvPr>
          <p:cNvSpPr txBox="1">
            <a:spLocks/>
          </p:cNvSpPr>
          <p:nvPr/>
        </p:nvSpPr>
        <p:spPr>
          <a:xfrm>
            <a:off x="7754112" y="232680"/>
            <a:ext cx="4142232" cy="6274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3600" b="1" kern="1200" noProof="1">
                <a:solidFill>
                  <a:schemeClr val="accent3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ReDeC </a:t>
            </a:r>
            <a:r>
              <a:rPr lang="en-US" sz="3600" b="1" noProof="1">
                <a:solidFill>
                  <a:schemeClr val="accent3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 pocas palabras</a:t>
            </a:r>
            <a:endParaRPr lang="en-US" sz="4000" b="1" kern="1200" noProof="1">
              <a:solidFill>
                <a:schemeClr val="accent3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7">
            <a:extLst>
              <a:ext uri="{FF2B5EF4-FFF2-40B4-BE49-F238E27FC236}">
                <a16:creationId xmlns:a16="http://schemas.microsoft.com/office/drawing/2014/main" id="{3C30BA87-227C-6F4C-6BBE-8A689CDB4DEE}"/>
              </a:ext>
            </a:extLst>
          </p:cNvPr>
          <p:cNvSpPr txBox="1"/>
          <p:nvPr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233288" y="518997"/>
            <a:ext cx="7337944" cy="5748428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>
              <a:spcAft>
                <a:spcPts val="900"/>
              </a:spcAft>
              <a:buFont typeface="Arial" panose="020B0604020202020204" pitchFamily="34" charset="0"/>
              <a:buNone/>
            </a:pPr>
            <a:r>
              <a:rPr lang="es-ES" sz="2000" b="1" noProof="0" dirty="0">
                <a:solidFill>
                  <a:schemeClr val="accent3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Objetivo</a:t>
            </a:r>
            <a:endParaRPr lang="es-ES" b="1" noProof="0" dirty="0">
              <a:solidFill>
                <a:schemeClr val="accent3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lvl="1" indent="0">
              <a:spcAft>
                <a:spcPts val="900"/>
              </a:spcAft>
              <a:buFont typeface="Arial" panose="020B0604020202020204" pitchFamily="34" charset="0"/>
              <a:buNone/>
            </a:pPr>
            <a:r>
              <a:rPr lang="es-E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ReDeC se constituyó en 2023 y reúne a </a:t>
            </a:r>
            <a:r>
              <a:rPr lang="es-E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más de 130 personas investigadoras</a:t>
            </a:r>
            <a:r>
              <a:rPr lang="es-E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y profesionales que trabajan en España para </a:t>
            </a:r>
            <a:r>
              <a:rPr lang="es-E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comprender y monitorear el declive forestal inducido por el clima</a:t>
            </a:r>
            <a:r>
              <a:rPr lang="es-E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0" lvl="1" indent="0">
              <a:spcAft>
                <a:spcPts val="900"/>
              </a:spcAft>
              <a:buFont typeface="Arial" panose="020B0604020202020204" pitchFamily="34" charset="0"/>
              <a:buNone/>
            </a:pPr>
            <a:r>
              <a:rPr lang="es-ES" sz="2000" b="1" noProof="0" dirty="0">
                <a:solidFill>
                  <a:schemeClr val="accent3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Amplia cobertura de los impactos del cambio climático</a:t>
            </a:r>
            <a:endParaRPr lang="es-ES" b="1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lvl="1" indent="0">
              <a:spcAft>
                <a:spcPts val="900"/>
              </a:spcAft>
              <a:buFont typeface="Arial" panose="020B0604020202020204" pitchFamily="34" charset="0"/>
              <a:buNone/>
            </a:pPr>
            <a:r>
              <a:rPr lang="es-ES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 prevé que los </a:t>
            </a:r>
            <a:r>
              <a:rPr lang="es-ES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fenómenos climáticos extremos </a:t>
            </a:r>
            <a:r>
              <a:rPr lang="es-ES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(sequías severas, olas de calor) y su </a:t>
            </a:r>
            <a:r>
              <a:rPr lang="es-ES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interacción con agentes bióticos </a:t>
            </a:r>
            <a:r>
              <a:rPr lang="es-ES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(plagas, patógenos) aumenten debido al cambio climático y provoquen un </a:t>
            </a:r>
            <a:r>
              <a:rPr lang="es-ES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incremento de los impactos en los bosques</a:t>
            </a:r>
            <a:r>
              <a:rPr lang="es-ES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0" lvl="1" indent="0">
              <a:spcAft>
                <a:spcPts val="900"/>
              </a:spcAft>
              <a:buFont typeface="Arial" panose="020B0604020202020204" pitchFamily="34" charset="0"/>
              <a:buNone/>
            </a:pPr>
            <a:r>
              <a:rPr lang="es-ES" sz="2000" b="1" noProof="0" dirty="0">
                <a:solidFill>
                  <a:schemeClr val="accent3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Diversidad de aproximaciones y enfoques</a:t>
            </a:r>
          </a:p>
          <a:p>
            <a:pPr marL="0" lvl="1" indent="0">
              <a:spcAft>
                <a:spcPts val="900"/>
              </a:spcAft>
              <a:buFont typeface="Arial" panose="020B0604020202020204" pitchFamily="34" charset="0"/>
              <a:buNone/>
            </a:pPr>
            <a:r>
              <a:rPr lang="es-E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Integramos a personas que trabajan con inventarios forestales, </a:t>
            </a:r>
            <a:r>
              <a:rPr lang="es-E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ecofisiología</a:t>
            </a:r>
            <a:r>
              <a:rPr lang="es-E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dendrocronología, teledetección, modelado, etc. para </a:t>
            </a:r>
            <a:r>
              <a:rPr lang="es-E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identificar patrones, evaluar la causalidad y fundamentar la gestión y las políticas</a:t>
            </a:r>
            <a:r>
              <a:rPr lang="es-E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0" lvl="1" indent="0">
              <a:spcAft>
                <a:spcPts val="900"/>
              </a:spcAft>
              <a:buFont typeface="Arial" panose="020B0604020202020204" pitchFamily="34" charset="0"/>
              <a:buNone/>
            </a:pPr>
            <a:r>
              <a:rPr lang="es-ES" sz="2000" b="1" noProof="0" dirty="0">
                <a:solidFill>
                  <a:schemeClr val="accent3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Foco en la colaboración nacional e internacional</a:t>
            </a:r>
          </a:p>
          <a:p>
            <a:pPr marL="0" lvl="1" indent="0">
              <a:spcAft>
                <a:spcPts val="900"/>
              </a:spcAft>
              <a:buFont typeface="Arial" panose="020B0604020202020204" pitchFamily="34" charset="0"/>
              <a:buNone/>
            </a:pPr>
            <a:r>
              <a:rPr lang="es-ES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Somos un </a:t>
            </a:r>
            <a:r>
              <a:rPr lang="es-ES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grupo de trabajo </a:t>
            </a:r>
            <a:r>
              <a:rPr lang="es-ES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activo de la Asociación Española de Ecología Terrestre (AEET, </a:t>
            </a:r>
            <a:r>
              <a:rPr lang="es-ES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/>
              </a:rPr>
              <a:t>https://www.aeet.org</a:t>
            </a:r>
            <a:r>
              <a:rPr lang="es-ES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), financiado por el Gobierno de España. Nuestro objetivo es </a:t>
            </a:r>
            <a:r>
              <a:rPr lang="es-ES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fomentar la colaboración internacional </a:t>
            </a:r>
            <a:r>
              <a:rPr lang="es-ES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 posicionar los bosques ibéricos como un laboratorio natural para abordar los impactos del cambio global.</a:t>
            </a:r>
          </a:p>
        </p:txBody>
      </p:sp>
      <p:grpSp>
        <p:nvGrpSpPr>
          <p:cNvPr id="37" name="Group 29">
            <a:extLst>
              <a:ext uri="{FF2B5EF4-FFF2-40B4-BE49-F238E27FC236}">
                <a16:creationId xmlns:a16="http://schemas.microsoft.com/office/drawing/2014/main" id="{DD354807-230F-4402-B1B9-F733A8F1F1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818240" y="-16714"/>
            <a:ext cx="6373761" cy="6874714"/>
            <a:chOff x="5818240" y="-1"/>
            <a:chExt cx="6373761" cy="6874714"/>
          </a:xfrm>
        </p:grpSpPr>
        <p:sp>
          <p:nvSpPr>
            <p:cNvPr id="38" name="Freeform: Shape 30">
              <a:extLst>
                <a:ext uri="{FF2B5EF4-FFF2-40B4-BE49-F238E27FC236}">
                  <a16:creationId xmlns:a16="http://schemas.microsoft.com/office/drawing/2014/main" id="{BF5A6F4A-CE87-4D5C-9382-8167967CE8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18240" y="-1"/>
              <a:ext cx="6373761" cy="6874714"/>
            </a:xfrm>
            <a:custGeom>
              <a:avLst/>
              <a:gdLst>
                <a:gd name="connsiteX0" fmla="*/ 6373761 w 6373761"/>
                <a:gd name="connsiteY0" fmla="*/ 5771297 h 6874714"/>
                <a:gd name="connsiteX1" fmla="*/ 6373761 w 6373761"/>
                <a:gd name="connsiteY1" fmla="*/ 6247960 h 6874714"/>
                <a:gd name="connsiteX2" fmla="*/ 6235932 w 6373761"/>
                <a:gd name="connsiteY2" fmla="*/ 6361930 h 6874714"/>
                <a:gd name="connsiteX3" fmla="*/ 5960375 w 6373761"/>
                <a:gd name="connsiteY3" fmla="*/ 6587489 h 6874714"/>
                <a:gd name="connsiteX4" fmla="*/ 5822907 w 6373761"/>
                <a:gd name="connsiteY4" fmla="*/ 6701871 h 6874714"/>
                <a:gd name="connsiteX5" fmla="*/ 5681115 w 6373761"/>
                <a:gd name="connsiteY5" fmla="*/ 6816896 h 6874714"/>
                <a:gd name="connsiteX6" fmla="*/ 5604096 w 6373761"/>
                <a:gd name="connsiteY6" fmla="*/ 6874714 h 6874714"/>
                <a:gd name="connsiteX7" fmla="*/ 4878485 w 6373761"/>
                <a:gd name="connsiteY7" fmla="*/ 6874714 h 6874714"/>
                <a:gd name="connsiteX8" fmla="*/ 5006014 w 6373761"/>
                <a:gd name="connsiteY8" fmla="*/ 6800200 h 6874714"/>
                <a:gd name="connsiteX9" fmla="*/ 5149855 w 6373761"/>
                <a:gd name="connsiteY9" fmla="*/ 6707667 h 6874714"/>
                <a:gd name="connsiteX10" fmla="*/ 5431866 w 6373761"/>
                <a:gd name="connsiteY10" fmla="*/ 6506210 h 6874714"/>
                <a:gd name="connsiteX11" fmla="*/ 5571036 w 6373761"/>
                <a:gd name="connsiteY11" fmla="*/ 6399557 h 6874714"/>
                <a:gd name="connsiteX12" fmla="*/ 5711649 w 6373761"/>
                <a:gd name="connsiteY12" fmla="*/ 6288912 h 6874714"/>
                <a:gd name="connsiteX13" fmla="*/ 6276589 w 6373761"/>
                <a:gd name="connsiteY13" fmla="*/ 5852379 h 6874714"/>
                <a:gd name="connsiteX14" fmla="*/ 3975975 w 6373761"/>
                <a:gd name="connsiteY14" fmla="*/ 263 h 6874714"/>
                <a:gd name="connsiteX15" fmla="*/ 4350473 w 6373761"/>
                <a:gd name="connsiteY15" fmla="*/ 24963 h 6874714"/>
                <a:gd name="connsiteX16" fmla="*/ 5077909 w 6373761"/>
                <a:gd name="connsiteY16" fmla="*/ 189450 h 6874714"/>
                <a:gd name="connsiteX17" fmla="*/ 5746507 w 6373761"/>
                <a:gd name="connsiteY17" fmla="*/ 505804 h 6874714"/>
                <a:gd name="connsiteX18" fmla="*/ 6322456 w 6373761"/>
                <a:gd name="connsiteY18" fmla="*/ 956633 h 6874714"/>
                <a:gd name="connsiteX19" fmla="*/ 6373761 w 6373761"/>
                <a:gd name="connsiteY19" fmla="*/ 1011863 h 6874714"/>
                <a:gd name="connsiteX20" fmla="*/ 6373761 w 6373761"/>
                <a:gd name="connsiteY20" fmla="*/ 1185075 h 6874714"/>
                <a:gd name="connsiteX21" fmla="*/ 6359489 w 6373761"/>
                <a:gd name="connsiteY21" fmla="*/ 1169497 h 6874714"/>
                <a:gd name="connsiteX22" fmla="*/ 6233869 w 6373761"/>
                <a:gd name="connsiteY22" fmla="*/ 1047442 h 6874714"/>
                <a:gd name="connsiteX23" fmla="*/ 5961423 w 6373761"/>
                <a:gd name="connsiteY23" fmla="*/ 827953 h 6874714"/>
                <a:gd name="connsiteX24" fmla="*/ 5663555 w 6373761"/>
                <a:gd name="connsiteY24" fmla="*/ 645304 h 6874714"/>
                <a:gd name="connsiteX25" fmla="*/ 5013827 w 6373761"/>
                <a:gd name="connsiteY25" fmla="*/ 397863 h 6874714"/>
                <a:gd name="connsiteX26" fmla="*/ 4327409 w 6373761"/>
                <a:gd name="connsiteY26" fmla="*/ 302545 h 6874714"/>
                <a:gd name="connsiteX27" fmla="*/ 3639939 w 6373761"/>
                <a:gd name="connsiteY27" fmla="*/ 338868 h 6874714"/>
                <a:gd name="connsiteX28" fmla="*/ 3302495 w 6373761"/>
                <a:gd name="connsiteY28" fmla="*/ 403659 h 6874714"/>
                <a:gd name="connsiteX29" fmla="*/ 2971604 w 6373761"/>
                <a:gd name="connsiteY29" fmla="*/ 496273 h 6874714"/>
                <a:gd name="connsiteX30" fmla="*/ 2648706 w 6373761"/>
                <a:gd name="connsiteY30" fmla="*/ 614389 h 6874714"/>
                <a:gd name="connsiteX31" fmla="*/ 2335374 w 6373761"/>
                <a:gd name="connsiteY31" fmla="*/ 757109 h 6874714"/>
                <a:gd name="connsiteX32" fmla="*/ 1741342 w 6373761"/>
                <a:gd name="connsiteY32" fmla="*/ 1107725 h 6874714"/>
                <a:gd name="connsiteX33" fmla="*/ 1600861 w 6373761"/>
                <a:gd name="connsiteY33" fmla="*/ 1208710 h 6874714"/>
                <a:gd name="connsiteX34" fmla="*/ 1531799 w 6373761"/>
                <a:gd name="connsiteY34" fmla="*/ 1260879 h 6874714"/>
                <a:gd name="connsiteX35" fmla="*/ 1463655 w 6373761"/>
                <a:gd name="connsiteY35" fmla="*/ 1314333 h 6874714"/>
                <a:gd name="connsiteX36" fmla="*/ 1200777 w 6373761"/>
                <a:gd name="connsiteY36" fmla="*/ 1541166 h 6874714"/>
                <a:gd name="connsiteX37" fmla="*/ 731501 w 6373761"/>
                <a:gd name="connsiteY37" fmla="*/ 2055754 h 6874714"/>
                <a:gd name="connsiteX38" fmla="*/ 531393 w 6373761"/>
                <a:gd name="connsiteY38" fmla="*/ 2342739 h 6874714"/>
                <a:gd name="connsiteX39" fmla="*/ 361033 w 6373761"/>
                <a:gd name="connsiteY39" fmla="*/ 2649046 h 6874714"/>
                <a:gd name="connsiteX40" fmla="*/ 323292 w 6373761"/>
                <a:gd name="connsiteY40" fmla="*/ 2728263 h 6874714"/>
                <a:gd name="connsiteX41" fmla="*/ 304945 w 6373761"/>
                <a:gd name="connsiteY41" fmla="*/ 2768193 h 6874714"/>
                <a:gd name="connsiteX42" fmla="*/ 287516 w 6373761"/>
                <a:gd name="connsiteY42" fmla="*/ 2808510 h 6874714"/>
                <a:gd name="connsiteX43" fmla="*/ 254230 w 6373761"/>
                <a:gd name="connsiteY43" fmla="*/ 2889788 h 6874714"/>
                <a:gd name="connsiteX44" fmla="*/ 223042 w 6373761"/>
                <a:gd name="connsiteY44" fmla="*/ 2971968 h 6874714"/>
                <a:gd name="connsiteX45" fmla="*/ 121611 w 6373761"/>
                <a:gd name="connsiteY45" fmla="*/ 3308544 h 6874714"/>
                <a:gd name="connsiteX46" fmla="*/ 39314 w 6373761"/>
                <a:gd name="connsiteY46" fmla="*/ 4005912 h 6874714"/>
                <a:gd name="connsiteX47" fmla="*/ 73910 w 6373761"/>
                <a:gd name="connsiteY47" fmla="*/ 4354081 h 6874714"/>
                <a:gd name="connsiteX48" fmla="*/ 179534 w 6373761"/>
                <a:gd name="connsiteY48" fmla="*/ 4687050 h 6874714"/>
                <a:gd name="connsiteX49" fmla="*/ 215964 w 6373761"/>
                <a:gd name="connsiteY49" fmla="*/ 4766654 h 6874714"/>
                <a:gd name="connsiteX50" fmla="*/ 256457 w 6373761"/>
                <a:gd name="connsiteY50" fmla="*/ 4844455 h 6874714"/>
                <a:gd name="connsiteX51" fmla="*/ 346225 w 6373761"/>
                <a:gd name="connsiteY51" fmla="*/ 4995290 h 6874714"/>
                <a:gd name="connsiteX52" fmla="*/ 445296 w 6373761"/>
                <a:gd name="connsiteY52" fmla="*/ 5140971 h 6874714"/>
                <a:gd name="connsiteX53" fmla="*/ 551443 w 6373761"/>
                <a:gd name="connsiteY53" fmla="*/ 5282531 h 6874714"/>
                <a:gd name="connsiteX54" fmla="*/ 772387 w 6373761"/>
                <a:gd name="connsiteY54" fmla="*/ 5562561 h 6874714"/>
                <a:gd name="connsiteX55" fmla="*/ 882858 w 6373761"/>
                <a:gd name="connsiteY55" fmla="*/ 5704507 h 6874714"/>
                <a:gd name="connsiteX56" fmla="*/ 990316 w 6373761"/>
                <a:gd name="connsiteY56" fmla="*/ 5848258 h 6874714"/>
                <a:gd name="connsiteX57" fmla="*/ 1097774 w 6373761"/>
                <a:gd name="connsiteY57" fmla="*/ 5987114 h 6874714"/>
                <a:gd name="connsiteX58" fmla="*/ 1210080 w 6373761"/>
                <a:gd name="connsiteY58" fmla="*/ 6121203 h 6874714"/>
                <a:gd name="connsiteX59" fmla="*/ 1448192 w 6373761"/>
                <a:gd name="connsiteY59" fmla="*/ 6374054 h 6874714"/>
                <a:gd name="connsiteX60" fmla="*/ 1982991 w 6373761"/>
                <a:gd name="connsiteY60" fmla="*/ 6796158 h 6874714"/>
                <a:gd name="connsiteX61" fmla="*/ 2118475 w 6373761"/>
                <a:gd name="connsiteY61" fmla="*/ 6874714 h 6874714"/>
                <a:gd name="connsiteX62" fmla="*/ 1569874 w 6373761"/>
                <a:gd name="connsiteY62" fmla="*/ 6874714 h 6874714"/>
                <a:gd name="connsiteX63" fmla="*/ 1507802 w 6373761"/>
                <a:gd name="connsiteY63" fmla="*/ 6817815 h 6874714"/>
                <a:gd name="connsiteX64" fmla="*/ 1256865 w 6373761"/>
                <a:gd name="connsiteY64" fmla="*/ 6543437 h 6874714"/>
                <a:gd name="connsiteX65" fmla="*/ 1038410 w 6373761"/>
                <a:gd name="connsiteY65" fmla="*/ 6248722 h 6874714"/>
                <a:gd name="connsiteX66" fmla="*/ 845380 w 6373761"/>
                <a:gd name="connsiteY66" fmla="*/ 5941386 h 6874714"/>
                <a:gd name="connsiteX67" fmla="*/ 755351 w 6373761"/>
                <a:gd name="connsiteY67" fmla="*/ 5788877 h 6874714"/>
                <a:gd name="connsiteX68" fmla="*/ 661784 w 6373761"/>
                <a:gd name="connsiteY68" fmla="*/ 5638944 h 6874714"/>
                <a:gd name="connsiteX69" fmla="*/ 466525 w 6373761"/>
                <a:gd name="connsiteY69" fmla="*/ 5340366 h 6874714"/>
                <a:gd name="connsiteX70" fmla="*/ 370992 w 6373761"/>
                <a:gd name="connsiteY70" fmla="*/ 5188502 h 6874714"/>
                <a:gd name="connsiteX71" fmla="*/ 280046 w 6373761"/>
                <a:gd name="connsiteY71" fmla="*/ 5033287 h 6874714"/>
                <a:gd name="connsiteX72" fmla="*/ 126853 w 6373761"/>
                <a:gd name="connsiteY72" fmla="*/ 4707660 h 6874714"/>
                <a:gd name="connsiteX73" fmla="*/ 30272 w 6373761"/>
                <a:gd name="connsiteY73" fmla="*/ 4362068 h 6874714"/>
                <a:gd name="connsiteX74" fmla="*/ 0 w 6373761"/>
                <a:gd name="connsiteY74" fmla="*/ 4005912 h 6874714"/>
                <a:gd name="connsiteX75" fmla="*/ 270480 w 6373761"/>
                <a:gd name="connsiteY75" fmla="*/ 2610532 h 6874714"/>
                <a:gd name="connsiteX76" fmla="*/ 415942 w 6373761"/>
                <a:gd name="connsiteY76" fmla="*/ 2280526 h 6874714"/>
                <a:gd name="connsiteX77" fmla="*/ 590102 w 6373761"/>
                <a:gd name="connsiteY77" fmla="*/ 1962626 h 6874714"/>
                <a:gd name="connsiteX78" fmla="*/ 1020719 w 6373761"/>
                <a:gd name="connsiteY78" fmla="*/ 1373070 h 6874714"/>
                <a:gd name="connsiteX79" fmla="*/ 1275080 w 6373761"/>
                <a:gd name="connsiteY79" fmla="*/ 1107081 h 6874714"/>
                <a:gd name="connsiteX80" fmla="*/ 1342437 w 6373761"/>
                <a:gd name="connsiteY80" fmla="*/ 1043965 h 6874714"/>
                <a:gd name="connsiteX81" fmla="*/ 1411106 w 6373761"/>
                <a:gd name="connsiteY81" fmla="*/ 982138 h 6874714"/>
                <a:gd name="connsiteX82" fmla="*/ 1553029 w 6373761"/>
                <a:gd name="connsiteY82" fmla="*/ 863376 h 6874714"/>
                <a:gd name="connsiteX83" fmla="*/ 2173401 w 6373761"/>
                <a:gd name="connsiteY83" fmla="*/ 454409 h 6874714"/>
                <a:gd name="connsiteX84" fmla="*/ 3599708 w 6373761"/>
                <a:gd name="connsiteY84" fmla="*/ 16332 h 6874714"/>
                <a:gd name="connsiteX85" fmla="*/ 3975975 w 6373761"/>
                <a:gd name="connsiteY85" fmla="*/ 263 h 6874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</a:cxnLst>
              <a:rect l="l" t="t" r="r" b="b"/>
              <a:pathLst>
                <a:path w="6373761" h="6874714">
                  <a:moveTo>
                    <a:pt x="6373761" y="5771297"/>
                  </a:moveTo>
                  <a:lnTo>
                    <a:pt x="6373761" y="6247960"/>
                  </a:lnTo>
                  <a:lnTo>
                    <a:pt x="6235932" y="6361930"/>
                  </a:lnTo>
                  <a:cubicBezTo>
                    <a:pt x="6143250" y="6437460"/>
                    <a:pt x="6051059" y="6512200"/>
                    <a:pt x="5960375" y="6587489"/>
                  </a:cubicBezTo>
                  <a:lnTo>
                    <a:pt x="5822907" y="6701871"/>
                  </a:lnTo>
                  <a:cubicBezTo>
                    <a:pt x="5776123" y="6740385"/>
                    <a:pt x="5729079" y="6778899"/>
                    <a:pt x="5681115" y="6816896"/>
                  </a:cubicBezTo>
                  <a:lnTo>
                    <a:pt x="5604096" y="6874714"/>
                  </a:lnTo>
                  <a:lnTo>
                    <a:pt x="4878485" y="6874714"/>
                  </a:lnTo>
                  <a:lnTo>
                    <a:pt x="5006014" y="6800200"/>
                  </a:lnTo>
                  <a:cubicBezTo>
                    <a:pt x="5054354" y="6770429"/>
                    <a:pt x="5102285" y="6739483"/>
                    <a:pt x="5149855" y="6707667"/>
                  </a:cubicBezTo>
                  <a:cubicBezTo>
                    <a:pt x="5244993" y="6643906"/>
                    <a:pt x="5338561" y="6576025"/>
                    <a:pt x="5431866" y="6506210"/>
                  </a:cubicBezTo>
                  <a:cubicBezTo>
                    <a:pt x="5478386" y="6471304"/>
                    <a:pt x="5524777" y="6435495"/>
                    <a:pt x="5571036" y="6399557"/>
                  </a:cubicBezTo>
                  <a:lnTo>
                    <a:pt x="5711649" y="6288912"/>
                  </a:lnTo>
                  <a:cubicBezTo>
                    <a:pt x="5902059" y="6140395"/>
                    <a:pt x="6093257" y="5998320"/>
                    <a:pt x="6276589" y="5852379"/>
                  </a:cubicBezTo>
                  <a:close/>
                  <a:moveTo>
                    <a:pt x="3975975" y="263"/>
                  </a:moveTo>
                  <a:cubicBezTo>
                    <a:pt x="4101550" y="1809"/>
                    <a:pt x="4226830" y="10149"/>
                    <a:pt x="4350473" y="24963"/>
                  </a:cubicBezTo>
                  <a:cubicBezTo>
                    <a:pt x="4598149" y="54846"/>
                    <a:pt x="4842943" y="108687"/>
                    <a:pt x="5077909" y="189450"/>
                  </a:cubicBezTo>
                  <a:cubicBezTo>
                    <a:pt x="5312876" y="269955"/>
                    <a:pt x="5537357" y="376867"/>
                    <a:pt x="5746507" y="505804"/>
                  </a:cubicBezTo>
                  <a:cubicBezTo>
                    <a:pt x="5955527" y="634999"/>
                    <a:pt x="6148688" y="786864"/>
                    <a:pt x="6322456" y="956633"/>
                  </a:cubicBezTo>
                  <a:lnTo>
                    <a:pt x="6373761" y="1011863"/>
                  </a:lnTo>
                  <a:lnTo>
                    <a:pt x="6373761" y="1185075"/>
                  </a:lnTo>
                  <a:lnTo>
                    <a:pt x="6359489" y="1169497"/>
                  </a:lnTo>
                  <a:cubicBezTo>
                    <a:pt x="6318811" y="1127602"/>
                    <a:pt x="6276917" y="1086890"/>
                    <a:pt x="6233869" y="1047442"/>
                  </a:cubicBezTo>
                  <a:cubicBezTo>
                    <a:pt x="6147509" y="968870"/>
                    <a:pt x="6056431" y="895448"/>
                    <a:pt x="5961423" y="827953"/>
                  </a:cubicBezTo>
                  <a:cubicBezTo>
                    <a:pt x="5865891" y="761102"/>
                    <a:pt x="5766688" y="699403"/>
                    <a:pt x="5663555" y="645304"/>
                  </a:cubicBezTo>
                  <a:cubicBezTo>
                    <a:pt x="5457943" y="535816"/>
                    <a:pt x="5238703" y="453894"/>
                    <a:pt x="5013827" y="397863"/>
                  </a:cubicBezTo>
                  <a:cubicBezTo>
                    <a:pt x="4788953" y="341703"/>
                    <a:pt x="4558442" y="310917"/>
                    <a:pt x="4327409" y="302545"/>
                  </a:cubicBezTo>
                  <a:cubicBezTo>
                    <a:pt x="4096111" y="293012"/>
                    <a:pt x="3867174" y="305893"/>
                    <a:pt x="3639939" y="338868"/>
                  </a:cubicBezTo>
                  <a:cubicBezTo>
                    <a:pt x="3526585" y="355999"/>
                    <a:pt x="3413885" y="377254"/>
                    <a:pt x="3302495" y="403659"/>
                  </a:cubicBezTo>
                  <a:cubicBezTo>
                    <a:pt x="3191107" y="430451"/>
                    <a:pt x="3080634" y="460978"/>
                    <a:pt x="2971604" y="496273"/>
                  </a:cubicBezTo>
                  <a:cubicBezTo>
                    <a:pt x="2862573" y="531437"/>
                    <a:pt x="2754854" y="570852"/>
                    <a:pt x="2648706" y="614389"/>
                  </a:cubicBezTo>
                  <a:cubicBezTo>
                    <a:pt x="2542690" y="658056"/>
                    <a:pt x="2438114" y="705714"/>
                    <a:pt x="2335374" y="757109"/>
                  </a:cubicBezTo>
                  <a:cubicBezTo>
                    <a:pt x="2129894" y="859769"/>
                    <a:pt x="1931228" y="976855"/>
                    <a:pt x="1741342" y="1107725"/>
                  </a:cubicBezTo>
                  <a:cubicBezTo>
                    <a:pt x="1694035" y="1140571"/>
                    <a:pt x="1646858" y="1173933"/>
                    <a:pt x="1600861" y="1208710"/>
                  </a:cubicBezTo>
                  <a:cubicBezTo>
                    <a:pt x="1577535" y="1225713"/>
                    <a:pt x="1554732" y="1243361"/>
                    <a:pt x="1531799" y="1260879"/>
                  </a:cubicBezTo>
                  <a:cubicBezTo>
                    <a:pt x="1508735" y="1278267"/>
                    <a:pt x="1486064" y="1296171"/>
                    <a:pt x="1463655" y="1314333"/>
                  </a:cubicBezTo>
                  <a:cubicBezTo>
                    <a:pt x="1373627" y="1386853"/>
                    <a:pt x="1285564" y="1462077"/>
                    <a:pt x="1200777" y="1541166"/>
                  </a:cubicBezTo>
                  <a:cubicBezTo>
                    <a:pt x="1030810" y="1698827"/>
                    <a:pt x="873161" y="1870785"/>
                    <a:pt x="731501" y="2055754"/>
                  </a:cubicBezTo>
                  <a:cubicBezTo>
                    <a:pt x="660734" y="2148239"/>
                    <a:pt x="593771" y="2243944"/>
                    <a:pt x="531393" y="2342739"/>
                  </a:cubicBezTo>
                  <a:cubicBezTo>
                    <a:pt x="470063" y="2442050"/>
                    <a:pt x="412140" y="2543810"/>
                    <a:pt x="361033" y="2649046"/>
                  </a:cubicBezTo>
                  <a:cubicBezTo>
                    <a:pt x="347798" y="2675194"/>
                    <a:pt x="335479" y="2701728"/>
                    <a:pt x="323292" y="2728263"/>
                  </a:cubicBezTo>
                  <a:lnTo>
                    <a:pt x="304945" y="2768193"/>
                  </a:lnTo>
                  <a:lnTo>
                    <a:pt x="287516" y="2808510"/>
                  </a:lnTo>
                  <a:cubicBezTo>
                    <a:pt x="276115" y="2835432"/>
                    <a:pt x="264583" y="2862352"/>
                    <a:pt x="254230" y="2889788"/>
                  </a:cubicBezTo>
                  <a:cubicBezTo>
                    <a:pt x="243877" y="2917224"/>
                    <a:pt x="232477" y="2944274"/>
                    <a:pt x="223042" y="2971968"/>
                  </a:cubicBezTo>
                  <a:cubicBezTo>
                    <a:pt x="182679" y="3081970"/>
                    <a:pt x="148475" y="3194291"/>
                    <a:pt x="121611" y="3308544"/>
                  </a:cubicBezTo>
                  <a:cubicBezTo>
                    <a:pt x="67096" y="3536534"/>
                    <a:pt x="39183" y="3771224"/>
                    <a:pt x="39314" y="4005912"/>
                  </a:cubicBezTo>
                  <a:cubicBezTo>
                    <a:pt x="39969" y="4122871"/>
                    <a:pt x="51109" y="4239571"/>
                    <a:pt x="73910" y="4354081"/>
                  </a:cubicBezTo>
                  <a:cubicBezTo>
                    <a:pt x="97892" y="4468334"/>
                    <a:pt x="132619" y="4580140"/>
                    <a:pt x="179534" y="4687050"/>
                  </a:cubicBezTo>
                  <a:cubicBezTo>
                    <a:pt x="190673" y="4713972"/>
                    <a:pt x="203647" y="4740249"/>
                    <a:pt x="215964" y="4766654"/>
                  </a:cubicBezTo>
                  <a:cubicBezTo>
                    <a:pt x="229332" y="4792674"/>
                    <a:pt x="242043" y="4818950"/>
                    <a:pt x="256457" y="4844455"/>
                  </a:cubicBezTo>
                  <a:cubicBezTo>
                    <a:pt x="283978" y="4895978"/>
                    <a:pt x="314642" y="4945956"/>
                    <a:pt x="346225" y="4995290"/>
                  </a:cubicBezTo>
                  <a:cubicBezTo>
                    <a:pt x="377676" y="5044752"/>
                    <a:pt x="411355" y="5092926"/>
                    <a:pt x="445296" y="5140971"/>
                  </a:cubicBezTo>
                  <a:cubicBezTo>
                    <a:pt x="479760" y="5188630"/>
                    <a:pt x="515537" y="5235645"/>
                    <a:pt x="551443" y="5282531"/>
                  </a:cubicBezTo>
                  <a:cubicBezTo>
                    <a:pt x="623387" y="5376434"/>
                    <a:pt x="698608" y="5468402"/>
                    <a:pt x="772387" y="5562561"/>
                  </a:cubicBezTo>
                  <a:cubicBezTo>
                    <a:pt x="809472" y="5609448"/>
                    <a:pt x="846428" y="5656719"/>
                    <a:pt x="882858" y="5704507"/>
                  </a:cubicBezTo>
                  <a:cubicBezTo>
                    <a:pt x="919159" y="5751909"/>
                    <a:pt x="955196" y="5802273"/>
                    <a:pt x="990316" y="5848258"/>
                  </a:cubicBezTo>
                  <a:cubicBezTo>
                    <a:pt x="1025175" y="5895402"/>
                    <a:pt x="1061736" y="5941129"/>
                    <a:pt x="1097774" y="5987114"/>
                  </a:cubicBezTo>
                  <a:cubicBezTo>
                    <a:pt x="1134860" y="6032326"/>
                    <a:pt x="1171684" y="6077536"/>
                    <a:pt x="1210080" y="6121203"/>
                  </a:cubicBezTo>
                  <a:cubicBezTo>
                    <a:pt x="1286350" y="6209051"/>
                    <a:pt x="1365632" y="6293677"/>
                    <a:pt x="1448192" y="6374054"/>
                  </a:cubicBezTo>
                  <a:cubicBezTo>
                    <a:pt x="1613572" y="6534420"/>
                    <a:pt x="1792057" y="6677526"/>
                    <a:pt x="1982991" y="6796158"/>
                  </a:cubicBezTo>
                  <a:lnTo>
                    <a:pt x="2118475" y="6874714"/>
                  </a:lnTo>
                  <a:lnTo>
                    <a:pt x="1569874" y="6874714"/>
                  </a:lnTo>
                  <a:lnTo>
                    <a:pt x="1507802" y="6817815"/>
                  </a:lnTo>
                  <a:cubicBezTo>
                    <a:pt x="1418412" y="6730595"/>
                    <a:pt x="1334903" y="6638562"/>
                    <a:pt x="1256865" y="6543437"/>
                  </a:cubicBezTo>
                  <a:cubicBezTo>
                    <a:pt x="1179155" y="6447861"/>
                    <a:pt x="1106817" y="6349194"/>
                    <a:pt x="1038410" y="6248722"/>
                  </a:cubicBezTo>
                  <a:cubicBezTo>
                    <a:pt x="969873" y="6148253"/>
                    <a:pt x="905922" y="6045592"/>
                    <a:pt x="845380" y="5941386"/>
                  </a:cubicBezTo>
                  <a:cubicBezTo>
                    <a:pt x="814453" y="5888704"/>
                    <a:pt x="786147" y="5839370"/>
                    <a:pt x="755351" y="5788877"/>
                  </a:cubicBezTo>
                  <a:cubicBezTo>
                    <a:pt x="724817" y="5738771"/>
                    <a:pt x="693760" y="5688665"/>
                    <a:pt x="661784" y="5638944"/>
                  </a:cubicBezTo>
                  <a:lnTo>
                    <a:pt x="466525" y="5340366"/>
                  </a:lnTo>
                  <a:cubicBezTo>
                    <a:pt x="434156" y="5290131"/>
                    <a:pt x="402181" y="5239639"/>
                    <a:pt x="370992" y="5188502"/>
                  </a:cubicBezTo>
                  <a:cubicBezTo>
                    <a:pt x="339803" y="5137364"/>
                    <a:pt x="308876" y="5086099"/>
                    <a:pt x="280046" y="5033287"/>
                  </a:cubicBezTo>
                  <a:cubicBezTo>
                    <a:pt x="222255" y="4928179"/>
                    <a:pt x="169181" y="4819982"/>
                    <a:pt x="126853" y="4707660"/>
                  </a:cubicBezTo>
                  <a:cubicBezTo>
                    <a:pt x="83739" y="4595725"/>
                    <a:pt x="51764" y="4479670"/>
                    <a:pt x="30272" y="4362068"/>
                  </a:cubicBezTo>
                  <a:cubicBezTo>
                    <a:pt x="9698" y="4244466"/>
                    <a:pt x="0" y="4125060"/>
                    <a:pt x="0" y="4005912"/>
                  </a:cubicBezTo>
                  <a:cubicBezTo>
                    <a:pt x="1704" y="3530867"/>
                    <a:pt x="95140" y="3057110"/>
                    <a:pt x="270480" y="2610532"/>
                  </a:cubicBezTo>
                  <a:cubicBezTo>
                    <a:pt x="314511" y="2498984"/>
                    <a:pt x="362212" y="2388466"/>
                    <a:pt x="415942" y="2280526"/>
                  </a:cubicBezTo>
                  <a:cubicBezTo>
                    <a:pt x="468884" y="2172197"/>
                    <a:pt x="527199" y="2066188"/>
                    <a:pt x="590102" y="1962626"/>
                  </a:cubicBezTo>
                  <a:cubicBezTo>
                    <a:pt x="716037" y="1755631"/>
                    <a:pt x="859794" y="1557653"/>
                    <a:pt x="1020719" y="1373070"/>
                  </a:cubicBezTo>
                  <a:cubicBezTo>
                    <a:pt x="1101575" y="1281101"/>
                    <a:pt x="1185969" y="1191838"/>
                    <a:pt x="1275080" y="1107081"/>
                  </a:cubicBezTo>
                  <a:cubicBezTo>
                    <a:pt x="1297227" y="1085699"/>
                    <a:pt x="1319504" y="1064575"/>
                    <a:pt x="1342437" y="1043965"/>
                  </a:cubicBezTo>
                  <a:cubicBezTo>
                    <a:pt x="1365240" y="1023226"/>
                    <a:pt x="1387648" y="1002102"/>
                    <a:pt x="1411106" y="982138"/>
                  </a:cubicBezTo>
                  <a:cubicBezTo>
                    <a:pt x="1457497" y="941563"/>
                    <a:pt x="1505065" y="902276"/>
                    <a:pt x="1553029" y="863376"/>
                  </a:cubicBezTo>
                  <a:cubicBezTo>
                    <a:pt x="1745798" y="708806"/>
                    <a:pt x="1954030" y="571882"/>
                    <a:pt x="2173401" y="454409"/>
                  </a:cubicBezTo>
                  <a:cubicBezTo>
                    <a:pt x="2612013" y="219334"/>
                    <a:pt x="3099505" y="65666"/>
                    <a:pt x="3599708" y="16332"/>
                  </a:cubicBezTo>
                  <a:cubicBezTo>
                    <a:pt x="3724530" y="3966"/>
                    <a:pt x="3850400" y="-1283"/>
                    <a:pt x="3975975" y="26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Freeform: Shape 31">
              <a:extLst>
                <a:ext uri="{FF2B5EF4-FFF2-40B4-BE49-F238E27FC236}">
                  <a16:creationId xmlns:a16="http://schemas.microsoft.com/office/drawing/2014/main" id="{61023DD2-2E6F-4419-B404-80F08460BE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65276" y="313387"/>
              <a:ext cx="6326724" cy="6561326"/>
            </a:xfrm>
            <a:custGeom>
              <a:avLst/>
              <a:gdLst>
                <a:gd name="connsiteX0" fmla="*/ 6326724 w 6326724"/>
                <a:gd name="connsiteY0" fmla="*/ 5020808 h 6561326"/>
                <a:gd name="connsiteX1" fmla="*/ 6326724 w 6326724"/>
                <a:gd name="connsiteY1" fmla="*/ 5698632 h 6561326"/>
                <a:gd name="connsiteX2" fmla="*/ 6067438 w 6326724"/>
                <a:gd name="connsiteY2" fmla="*/ 5902509 h 6561326"/>
                <a:gd name="connsiteX3" fmla="*/ 5799974 w 6326724"/>
                <a:gd name="connsiteY3" fmla="*/ 6102017 h 6561326"/>
                <a:gd name="connsiteX4" fmla="*/ 5665258 w 6326724"/>
                <a:gd name="connsiteY4" fmla="*/ 6202100 h 6561326"/>
                <a:gd name="connsiteX5" fmla="*/ 5526873 w 6326724"/>
                <a:gd name="connsiteY5" fmla="*/ 6302828 h 6561326"/>
                <a:gd name="connsiteX6" fmla="*/ 5385080 w 6326724"/>
                <a:gd name="connsiteY6" fmla="*/ 6402268 h 6561326"/>
                <a:gd name="connsiteX7" fmla="*/ 5238833 w 6326724"/>
                <a:gd name="connsiteY7" fmla="*/ 6498875 h 6561326"/>
                <a:gd name="connsiteX8" fmla="*/ 5138040 w 6326724"/>
                <a:gd name="connsiteY8" fmla="*/ 6561326 h 6561326"/>
                <a:gd name="connsiteX9" fmla="*/ 3946072 w 6326724"/>
                <a:gd name="connsiteY9" fmla="*/ 6561326 h 6561326"/>
                <a:gd name="connsiteX10" fmla="*/ 3976009 w 6326724"/>
                <a:gd name="connsiteY10" fmla="*/ 6555242 h 6561326"/>
                <a:gd name="connsiteX11" fmla="*/ 4404855 w 6326724"/>
                <a:gd name="connsiteY11" fmla="*/ 6399048 h 6561326"/>
                <a:gd name="connsiteX12" fmla="*/ 4938868 w 6326724"/>
                <a:gd name="connsiteY12" fmla="*/ 6072132 h 6561326"/>
                <a:gd name="connsiteX13" fmla="*/ 5068342 w 6326724"/>
                <a:gd name="connsiteY13" fmla="*/ 5976042 h 6561326"/>
                <a:gd name="connsiteX14" fmla="*/ 5197816 w 6326724"/>
                <a:gd name="connsiteY14" fmla="*/ 5876730 h 6561326"/>
                <a:gd name="connsiteX15" fmla="*/ 5460039 w 6326724"/>
                <a:gd name="connsiteY15" fmla="*/ 5670637 h 6561326"/>
                <a:gd name="connsiteX16" fmla="*/ 5999033 w 6326724"/>
                <a:gd name="connsiteY16" fmla="*/ 5271718 h 6561326"/>
                <a:gd name="connsiteX17" fmla="*/ 6258766 w 6326724"/>
                <a:gd name="connsiteY17" fmla="*/ 5077603 h 6561326"/>
                <a:gd name="connsiteX18" fmla="*/ 4139342 w 6326724"/>
                <a:gd name="connsiteY18" fmla="*/ 440 h 6561326"/>
                <a:gd name="connsiteX19" fmla="*/ 4315744 w 6326724"/>
                <a:gd name="connsiteY19" fmla="*/ 6808 h 6561326"/>
                <a:gd name="connsiteX20" fmla="*/ 5015400 w 6326724"/>
                <a:gd name="connsiteY20" fmla="*/ 113591 h 6561326"/>
                <a:gd name="connsiteX21" fmla="*/ 5681114 w 6326724"/>
                <a:gd name="connsiteY21" fmla="*/ 361418 h 6561326"/>
                <a:gd name="connsiteX22" fmla="*/ 6270952 w 6326724"/>
                <a:gd name="connsiteY22" fmla="*/ 755441 h 6561326"/>
                <a:gd name="connsiteX23" fmla="*/ 6326724 w 6326724"/>
                <a:gd name="connsiteY23" fmla="*/ 807432 h 6561326"/>
                <a:gd name="connsiteX24" fmla="*/ 6326724 w 6326724"/>
                <a:gd name="connsiteY24" fmla="*/ 1231565 h 6561326"/>
                <a:gd name="connsiteX25" fmla="*/ 6302093 w 6326724"/>
                <a:gd name="connsiteY25" fmla="*/ 1203002 h 6561326"/>
                <a:gd name="connsiteX26" fmla="*/ 6066914 w 6326724"/>
                <a:gd name="connsiteY26" fmla="*/ 989616 h 6561326"/>
                <a:gd name="connsiteX27" fmla="*/ 5533688 w 6326724"/>
                <a:gd name="connsiteY27" fmla="*/ 647242 h 6561326"/>
                <a:gd name="connsiteX28" fmla="*/ 4933626 w 6326724"/>
                <a:gd name="connsiteY28" fmla="*/ 432262 h 6561326"/>
                <a:gd name="connsiteX29" fmla="*/ 4296873 w 6326724"/>
                <a:gd name="connsiteY29" fmla="*/ 343126 h 6561326"/>
                <a:gd name="connsiteX30" fmla="*/ 3651602 w 6326724"/>
                <a:gd name="connsiteY30" fmla="*/ 365797 h 6561326"/>
                <a:gd name="connsiteX31" fmla="*/ 3018256 w 6326724"/>
                <a:gd name="connsiteY31" fmla="*/ 496666 h 6561326"/>
                <a:gd name="connsiteX32" fmla="*/ 2412429 w 6326724"/>
                <a:gd name="connsiteY32" fmla="*/ 724399 h 6561326"/>
                <a:gd name="connsiteX33" fmla="*/ 1329857 w 6326724"/>
                <a:gd name="connsiteY33" fmla="*/ 1424086 h 6561326"/>
                <a:gd name="connsiteX34" fmla="*/ 887314 w 6326724"/>
                <a:gd name="connsiteY34" fmla="*/ 1891015 h 6561326"/>
                <a:gd name="connsiteX35" fmla="*/ 537420 w 6326724"/>
                <a:gd name="connsiteY35" fmla="*/ 2427245 h 6561326"/>
                <a:gd name="connsiteX36" fmla="*/ 299965 w 6326724"/>
                <a:gd name="connsiteY36" fmla="*/ 3020021 h 6561326"/>
                <a:gd name="connsiteX37" fmla="*/ 213606 w 6326724"/>
                <a:gd name="connsiteY37" fmla="*/ 3651953 h 6561326"/>
                <a:gd name="connsiteX38" fmla="*/ 250036 w 6326724"/>
                <a:gd name="connsiteY38" fmla="*/ 3961352 h 6561326"/>
                <a:gd name="connsiteX39" fmla="*/ 357625 w 6326724"/>
                <a:gd name="connsiteY39" fmla="*/ 4250783 h 6561326"/>
                <a:gd name="connsiteX40" fmla="*/ 432715 w 6326724"/>
                <a:gd name="connsiteY40" fmla="*/ 4387063 h 6561326"/>
                <a:gd name="connsiteX41" fmla="*/ 518943 w 6326724"/>
                <a:gd name="connsiteY41" fmla="*/ 4518962 h 6561326"/>
                <a:gd name="connsiteX42" fmla="*/ 718133 w 6326724"/>
                <a:gd name="connsiteY42" fmla="*/ 4773874 h 6561326"/>
                <a:gd name="connsiteX43" fmla="*/ 933704 w 6326724"/>
                <a:gd name="connsiteY43" fmla="*/ 5030717 h 6561326"/>
                <a:gd name="connsiteX44" fmla="*/ 1040900 w 6326724"/>
                <a:gd name="connsiteY44" fmla="*/ 5164806 h 6561326"/>
                <a:gd name="connsiteX45" fmla="*/ 1092401 w 6326724"/>
                <a:gd name="connsiteY45" fmla="*/ 5230628 h 6561326"/>
                <a:gd name="connsiteX46" fmla="*/ 1142854 w 6326724"/>
                <a:gd name="connsiteY46" fmla="*/ 5293615 h 6561326"/>
                <a:gd name="connsiteX47" fmla="*/ 1576354 w 6326724"/>
                <a:gd name="connsiteY47" fmla="*/ 5759128 h 6561326"/>
                <a:gd name="connsiteX48" fmla="*/ 1806865 w 6326724"/>
                <a:gd name="connsiteY48" fmla="*/ 5968571 h 6561326"/>
                <a:gd name="connsiteX49" fmla="*/ 2048253 w 6326724"/>
                <a:gd name="connsiteY49" fmla="*/ 6161654 h 6561326"/>
                <a:gd name="connsiteX50" fmla="*/ 2587506 w 6326724"/>
                <a:gd name="connsiteY50" fmla="*/ 6467059 h 6561326"/>
                <a:gd name="connsiteX51" fmla="*/ 2889176 w 6326724"/>
                <a:gd name="connsiteY51" fmla="*/ 6553360 h 6561326"/>
                <a:gd name="connsiteX52" fmla="*/ 2929698 w 6326724"/>
                <a:gd name="connsiteY52" fmla="*/ 6561326 h 6561326"/>
                <a:gd name="connsiteX53" fmla="*/ 1816374 w 6326724"/>
                <a:gd name="connsiteY53" fmla="*/ 6561326 h 6561326"/>
                <a:gd name="connsiteX54" fmla="*/ 1787601 w 6326724"/>
                <a:gd name="connsiteY54" fmla="*/ 6545761 h 6561326"/>
                <a:gd name="connsiteX55" fmla="*/ 1225544 w 6326724"/>
                <a:gd name="connsiteY55" fmla="*/ 6094158 h 6561326"/>
                <a:gd name="connsiteX56" fmla="*/ 997654 w 6326724"/>
                <a:gd name="connsiteY56" fmla="*/ 5822374 h 6561326"/>
                <a:gd name="connsiteX57" fmla="*/ 798596 w 6326724"/>
                <a:gd name="connsiteY57" fmla="*/ 5534615 h 6561326"/>
                <a:gd name="connsiteX58" fmla="*/ 752075 w 6326724"/>
                <a:gd name="connsiteY58" fmla="*/ 5461324 h 6561326"/>
                <a:gd name="connsiteX59" fmla="*/ 707650 w 6326724"/>
                <a:gd name="connsiteY59" fmla="*/ 5390221 h 6561326"/>
                <a:gd name="connsiteX60" fmla="*/ 619980 w 6326724"/>
                <a:gd name="connsiteY60" fmla="*/ 5252396 h 6561326"/>
                <a:gd name="connsiteX61" fmla="*/ 438349 w 6326724"/>
                <a:gd name="connsiteY61" fmla="*/ 4970822 h 6561326"/>
                <a:gd name="connsiteX62" fmla="*/ 261044 w 6326724"/>
                <a:gd name="connsiteY62" fmla="*/ 4673145 h 6561326"/>
                <a:gd name="connsiteX63" fmla="*/ 181107 w 6326724"/>
                <a:gd name="connsiteY63" fmla="*/ 4515356 h 6561326"/>
                <a:gd name="connsiteX64" fmla="*/ 113224 w 6326724"/>
                <a:gd name="connsiteY64" fmla="*/ 4350223 h 6561326"/>
                <a:gd name="connsiteX65" fmla="*/ 61199 w 6326724"/>
                <a:gd name="connsiteY65" fmla="*/ 4178908 h 6561326"/>
                <a:gd name="connsiteX66" fmla="*/ 41804 w 6326724"/>
                <a:gd name="connsiteY66" fmla="*/ 4091577 h 6561326"/>
                <a:gd name="connsiteX67" fmla="*/ 33287 w 6326724"/>
                <a:gd name="connsiteY67" fmla="*/ 4047781 h 6561326"/>
                <a:gd name="connsiteX68" fmla="*/ 26209 w 6326724"/>
                <a:gd name="connsiteY68" fmla="*/ 4003858 h 6561326"/>
                <a:gd name="connsiteX69" fmla="*/ 0 w 6326724"/>
                <a:gd name="connsiteY69" fmla="*/ 3651953 h 6561326"/>
                <a:gd name="connsiteX70" fmla="*/ 72731 w 6326724"/>
                <a:gd name="connsiteY70" fmla="*/ 2966307 h 6561326"/>
                <a:gd name="connsiteX71" fmla="*/ 291316 w 6326724"/>
                <a:gd name="connsiteY71" fmla="*/ 2309385 h 6561326"/>
                <a:gd name="connsiteX72" fmla="*/ 1110878 w 6326724"/>
                <a:gd name="connsiteY72" fmla="*/ 1193776 h 6561326"/>
                <a:gd name="connsiteX73" fmla="*/ 1654327 w 6326724"/>
                <a:gd name="connsiteY73" fmla="*/ 756730 h 6561326"/>
                <a:gd name="connsiteX74" fmla="*/ 2261727 w 6326724"/>
                <a:gd name="connsiteY74" fmla="*/ 409720 h 6561326"/>
                <a:gd name="connsiteX75" fmla="*/ 3610060 w 6326724"/>
                <a:gd name="connsiteY75" fmla="*/ 27032 h 6561326"/>
                <a:gd name="connsiteX76" fmla="*/ 4139342 w 6326724"/>
                <a:gd name="connsiteY76" fmla="*/ 440 h 6561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6326724" h="6561326">
                  <a:moveTo>
                    <a:pt x="6326724" y="5020808"/>
                  </a:moveTo>
                  <a:lnTo>
                    <a:pt x="6326724" y="5698632"/>
                  </a:lnTo>
                  <a:lnTo>
                    <a:pt x="6067438" y="5902509"/>
                  </a:lnTo>
                  <a:cubicBezTo>
                    <a:pt x="5977868" y="5970407"/>
                    <a:pt x="5888364" y="6036453"/>
                    <a:pt x="5799974" y="6102017"/>
                  </a:cubicBezTo>
                  <a:lnTo>
                    <a:pt x="5665258" y="6202100"/>
                  </a:lnTo>
                  <a:cubicBezTo>
                    <a:pt x="5619654" y="6235719"/>
                    <a:pt x="5573656" y="6269596"/>
                    <a:pt x="5526873" y="6302828"/>
                  </a:cubicBezTo>
                  <a:cubicBezTo>
                    <a:pt x="5480220" y="6336189"/>
                    <a:pt x="5433044" y="6369423"/>
                    <a:pt x="5385080" y="6402268"/>
                  </a:cubicBezTo>
                  <a:cubicBezTo>
                    <a:pt x="5336988" y="6434857"/>
                    <a:pt x="5288500" y="6467187"/>
                    <a:pt x="5238833" y="6498875"/>
                  </a:cubicBezTo>
                  <a:lnTo>
                    <a:pt x="5138040" y="6561326"/>
                  </a:lnTo>
                  <a:lnTo>
                    <a:pt x="3946072" y="6561326"/>
                  </a:lnTo>
                  <a:lnTo>
                    <a:pt x="3976009" y="6555242"/>
                  </a:lnTo>
                  <a:cubicBezTo>
                    <a:pt x="4123712" y="6519227"/>
                    <a:pt x="4266863" y="6466383"/>
                    <a:pt x="4404855" y="6399048"/>
                  </a:cubicBezTo>
                  <a:cubicBezTo>
                    <a:pt x="4589500" y="6310299"/>
                    <a:pt x="4765232" y="6196690"/>
                    <a:pt x="4938868" y="6072132"/>
                  </a:cubicBezTo>
                  <a:cubicBezTo>
                    <a:pt x="4982245" y="6041089"/>
                    <a:pt x="5025359" y="6008630"/>
                    <a:pt x="5068342" y="5976042"/>
                  </a:cubicBezTo>
                  <a:cubicBezTo>
                    <a:pt x="5111588" y="5943453"/>
                    <a:pt x="5154702" y="5910349"/>
                    <a:pt x="5197816" y="5876730"/>
                  </a:cubicBezTo>
                  <a:lnTo>
                    <a:pt x="5460039" y="5670637"/>
                  </a:lnTo>
                  <a:cubicBezTo>
                    <a:pt x="5639966" y="5530365"/>
                    <a:pt x="5821596" y="5399753"/>
                    <a:pt x="5999033" y="5271718"/>
                  </a:cubicBezTo>
                  <a:cubicBezTo>
                    <a:pt x="6087686" y="5207700"/>
                    <a:pt x="6174667" y="5143360"/>
                    <a:pt x="6258766" y="5077603"/>
                  </a:cubicBezTo>
                  <a:close/>
                  <a:moveTo>
                    <a:pt x="4139342" y="440"/>
                  </a:moveTo>
                  <a:cubicBezTo>
                    <a:pt x="4198237" y="1301"/>
                    <a:pt x="4257068" y="3427"/>
                    <a:pt x="4315744" y="6808"/>
                  </a:cubicBezTo>
                  <a:cubicBezTo>
                    <a:pt x="4550841" y="20849"/>
                    <a:pt x="4785806" y="55240"/>
                    <a:pt x="5015400" y="113591"/>
                  </a:cubicBezTo>
                  <a:cubicBezTo>
                    <a:pt x="5244992" y="171812"/>
                    <a:pt x="5469212" y="254249"/>
                    <a:pt x="5681114" y="361418"/>
                  </a:cubicBezTo>
                  <a:cubicBezTo>
                    <a:pt x="5892754" y="468586"/>
                    <a:pt x="6093124" y="599584"/>
                    <a:pt x="6270952" y="755441"/>
                  </a:cubicBezTo>
                  <a:lnTo>
                    <a:pt x="6326724" y="807432"/>
                  </a:lnTo>
                  <a:lnTo>
                    <a:pt x="6326724" y="1231565"/>
                  </a:lnTo>
                  <a:lnTo>
                    <a:pt x="6302093" y="1203002"/>
                  </a:lnTo>
                  <a:cubicBezTo>
                    <a:pt x="6227937" y="1127247"/>
                    <a:pt x="6149211" y="1056081"/>
                    <a:pt x="6066914" y="989616"/>
                  </a:cubicBezTo>
                  <a:cubicBezTo>
                    <a:pt x="5902714" y="856299"/>
                    <a:pt x="5724360" y="740371"/>
                    <a:pt x="5533688" y="647242"/>
                  </a:cubicBezTo>
                  <a:cubicBezTo>
                    <a:pt x="5343146" y="553857"/>
                    <a:pt x="5141466" y="482239"/>
                    <a:pt x="4933626" y="432262"/>
                  </a:cubicBezTo>
                  <a:cubicBezTo>
                    <a:pt x="4725788" y="382156"/>
                    <a:pt x="4512182" y="353303"/>
                    <a:pt x="4296873" y="343126"/>
                  </a:cubicBezTo>
                  <a:cubicBezTo>
                    <a:pt x="4081172" y="332435"/>
                    <a:pt x="3865732" y="339520"/>
                    <a:pt x="3651602" y="365797"/>
                  </a:cubicBezTo>
                  <a:cubicBezTo>
                    <a:pt x="3437604" y="392202"/>
                    <a:pt x="3225572" y="436384"/>
                    <a:pt x="3018256" y="496666"/>
                  </a:cubicBezTo>
                  <a:cubicBezTo>
                    <a:pt x="2810809" y="556691"/>
                    <a:pt x="2608474" y="634362"/>
                    <a:pt x="2412429" y="724399"/>
                  </a:cubicBezTo>
                  <a:cubicBezTo>
                    <a:pt x="2019160" y="902541"/>
                    <a:pt x="1651969" y="1138775"/>
                    <a:pt x="1329857" y="1424086"/>
                  </a:cubicBezTo>
                  <a:cubicBezTo>
                    <a:pt x="1169326" y="1567192"/>
                    <a:pt x="1020588" y="1723307"/>
                    <a:pt x="887314" y="1891015"/>
                  </a:cubicBezTo>
                  <a:cubicBezTo>
                    <a:pt x="753778" y="2058466"/>
                    <a:pt x="635967" y="2238026"/>
                    <a:pt x="537420" y="2427245"/>
                  </a:cubicBezTo>
                  <a:cubicBezTo>
                    <a:pt x="438874" y="2616335"/>
                    <a:pt x="356839" y="2814313"/>
                    <a:pt x="299965" y="3020021"/>
                  </a:cubicBezTo>
                  <a:cubicBezTo>
                    <a:pt x="242961" y="3225212"/>
                    <a:pt x="213474" y="3438518"/>
                    <a:pt x="213606" y="3651953"/>
                  </a:cubicBezTo>
                  <a:cubicBezTo>
                    <a:pt x="214785" y="3756804"/>
                    <a:pt x="225269" y="3860881"/>
                    <a:pt x="250036" y="3961352"/>
                  </a:cubicBezTo>
                  <a:cubicBezTo>
                    <a:pt x="274412" y="4061950"/>
                    <a:pt x="312284" y="4158171"/>
                    <a:pt x="357625" y="4250783"/>
                  </a:cubicBezTo>
                  <a:cubicBezTo>
                    <a:pt x="380558" y="4297025"/>
                    <a:pt x="405982" y="4342366"/>
                    <a:pt x="432715" y="4387063"/>
                  </a:cubicBezTo>
                  <a:cubicBezTo>
                    <a:pt x="459841" y="4431630"/>
                    <a:pt x="488803" y="4475554"/>
                    <a:pt x="518943" y="4518962"/>
                  </a:cubicBezTo>
                  <a:cubicBezTo>
                    <a:pt x="580011" y="4605521"/>
                    <a:pt x="647893" y="4689504"/>
                    <a:pt x="718133" y="4773874"/>
                  </a:cubicBezTo>
                  <a:cubicBezTo>
                    <a:pt x="788374" y="4858372"/>
                    <a:pt x="861760" y="4942871"/>
                    <a:pt x="933704" y="5030717"/>
                  </a:cubicBezTo>
                  <a:cubicBezTo>
                    <a:pt x="969742" y="5074512"/>
                    <a:pt x="1005387" y="5119337"/>
                    <a:pt x="1040900" y="5164806"/>
                  </a:cubicBezTo>
                  <a:lnTo>
                    <a:pt x="1092401" y="5230628"/>
                  </a:lnTo>
                  <a:cubicBezTo>
                    <a:pt x="1109306" y="5251624"/>
                    <a:pt x="1125425" y="5273135"/>
                    <a:pt x="1142854" y="5293615"/>
                  </a:cubicBezTo>
                  <a:cubicBezTo>
                    <a:pt x="1278880" y="5460293"/>
                    <a:pt x="1426438" y="5613704"/>
                    <a:pt x="1576354" y="5759128"/>
                  </a:cubicBezTo>
                  <a:cubicBezTo>
                    <a:pt x="1651706" y="5831519"/>
                    <a:pt x="1728368" y="5901461"/>
                    <a:pt x="1806865" y="5968571"/>
                  </a:cubicBezTo>
                  <a:cubicBezTo>
                    <a:pt x="1885362" y="6035680"/>
                    <a:pt x="1965299" y="6100599"/>
                    <a:pt x="2048253" y="6161654"/>
                  </a:cubicBezTo>
                  <a:cubicBezTo>
                    <a:pt x="2213502" y="6284022"/>
                    <a:pt x="2391724" y="6393380"/>
                    <a:pt x="2587506" y="6467059"/>
                  </a:cubicBezTo>
                  <a:cubicBezTo>
                    <a:pt x="2685137" y="6503898"/>
                    <a:pt x="2786304" y="6532106"/>
                    <a:pt x="2889176" y="6553360"/>
                  </a:cubicBezTo>
                  <a:lnTo>
                    <a:pt x="2929698" y="6561326"/>
                  </a:lnTo>
                  <a:lnTo>
                    <a:pt x="1816374" y="6561326"/>
                  </a:lnTo>
                  <a:lnTo>
                    <a:pt x="1787601" y="6545761"/>
                  </a:lnTo>
                  <a:cubicBezTo>
                    <a:pt x="1577272" y="6422749"/>
                    <a:pt x="1389483" y="6266761"/>
                    <a:pt x="1225544" y="6094158"/>
                  </a:cubicBezTo>
                  <a:cubicBezTo>
                    <a:pt x="1143116" y="6007986"/>
                    <a:pt x="1068158" y="5916274"/>
                    <a:pt x="997654" y="5822374"/>
                  </a:cubicBezTo>
                  <a:cubicBezTo>
                    <a:pt x="927546" y="5728086"/>
                    <a:pt x="860842" y="5632381"/>
                    <a:pt x="798596" y="5534615"/>
                  </a:cubicBezTo>
                  <a:cubicBezTo>
                    <a:pt x="782608" y="5510399"/>
                    <a:pt x="767537" y="5485797"/>
                    <a:pt x="752075" y="5461324"/>
                  </a:cubicBezTo>
                  <a:lnTo>
                    <a:pt x="707650" y="5390221"/>
                  </a:lnTo>
                  <a:cubicBezTo>
                    <a:pt x="679213" y="5344237"/>
                    <a:pt x="649728" y="5298638"/>
                    <a:pt x="619980" y="5252396"/>
                  </a:cubicBezTo>
                  <a:lnTo>
                    <a:pt x="438349" y="4970822"/>
                  </a:lnTo>
                  <a:cubicBezTo>
                    <a:pt x="377413" y="4874860"/>
                    <a:pt x="317263" y="4776064"/>
                    <a:pt x="261044" y="4673145"/>
                  </a:cubicBezTo>
                  <a:cubicBezTo>
                    <a:pt x="233000" y="4621622"/>
                    <a:pt x="205874" y="4569197"/>
                    <a:pt x="181107" y="4515356"/>
                  </a:cubicBezTo>
                  <a:cubicBezTo>
                    <a:pt x="156470" y="4461385"/>
                    <a:pt x="133537" y="4406385"/>
                    <a:pt x="113224" y="4350223"/>
                  </a:cubicBezTo>
                  <a:cubicBezTo>
                    <a:pt x="93305" y="4293934"/>
                    <a:pt x="75614" y="4236872"/>
                    <a:pt x="61199" y="4178908"/>
                  </a:cubicBezTo>
                  <a:cubicBezTo>
                    <a:pt x="54385" y="4149927"/>
                    <a:pt x="47440" y="4120815"/>
                    <a:pt x="41804" y="4091577"/>
                  </a:cubicBezTo>
                  <a:lnTo>
                    <a:pt x="33287" y="4047781"/>
                  </a:lnTo>
                  <a:lnTo>
                    <a:pt x="26209" y="4003858"/>
                  </a:lnTo>
                  <a:cubicBezTo>
                    <a:pt x="7732" y="3886643"/>
                    <a:pt x="0" y="3768783"/>
                    <a:pt x="0" y="3651953"/>
                  </a:cubicBezTo>
                  <a:cubicBezTo>
                    <a:pt x="524" y="3422031"/>
                    <a:pt x="25030" y="3192109"/>
                    <a:pt x="72731" y="2966307"/>
                  </a:cubicBezTo>
                  <a:cubicBezTo>
                    <a:pt x="120301" y="2740634"/>
                    <a:pt x="193163" y="2519343"/>
                    <a:pt x="291316" y="2309385"/>
                  </a:cubicBezTo>
                  <a:cubicBezTo>
                    <a:pt x="488540" y="1889469"/>
                    <a:pt x="774352" y="1513736"/>
                    <a:pt x="1110878" y="1193776"/>
                  </a:cubicBezTo>
                  <a:cubicBezTo>
                    <a:pt x="1279535" y="1033797"/>
                    <a:pt x="1461821" y="887856"/>
                    <a:pt x="1654327" y="756730"/>
                  </a:cubicBezTo>
                  <a:cubicBezTo>
                    <a:pt x="1847096" y="625732"/>
                    <a:pt x="2049956" y="509031"/>
                    <a:pt x="2261727" y="409720"/>
                  </a:cubicBezTo>
                  <a:cubicBezTo>
                    <a:pt x="2685792" y="212515"/>
                    <a:pt x="3142357" y="82162"/>
                    <a:pt x="3610060" y="27032"/>
                  </a:cubicBezTo>
                  <a:cubicBezTo>
                    <a:pt x="3785399" y="6647"/>
                    <a:pt x="3962657" y="-2144"/>
                    <a:pt x="4139342" y="44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Freeform: Shape 32">
              <a:extLst>
                <a:ext uri="{FF2B5EF4-FFF2-40B4-BE49-F238E27FC236}">
                  <a16:creationId xmlns:a16="http://schemas.microsoft.com/office/drawing/2014/main" id="{BC4A6C98-F96E-4587-B01F-A9B01BBFAD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0322" y="353119"/>
              <a:ext cx="6321679" cy="6521594"/>
            </a:xfrm>
            <a:custGeom>
              <a:avLst/>
              <a:gdLst>
                <a:gd name="connsiteX0" fmla="*/ 4150102 w 6321679"/>
                <a:gd name="connsiteY0" fmla="*/ 0 h 6521594"/>
                <a:gd name="connsiteX1" fmla="*/ 6083891 w 6321679"/>
                <a:gd name="connsiteY1" fmla="*/ 619943 h 6521594"/>
                <a:gd name="connsiteX2" fmla="*/ 6321679 w 6321679"/>
                <a:gd name="connsiteY2" fmla="*/ 822247 h 6521594"/>
                <a:gd name="connsiteX3" fmla="*/ 6321679 w 6321679"/>
                <a:gd name="connsiteY3" fmla="*/ 1866928 h 6521594"/>
                <a:gd name="connsiteX4" fmla="*/ 6212358 w 6321679"/>
                <a:gd name="connsiteY4" fmla="*/ 1689281 h 6521594"/>
                <a:gd name="connsiteX5" fmla="*/ 6049880 w 6321679"/>
                <a:gd name="connsiteY5" fmla="*/ 1477173 h 6521594"/>
                <a:gd name="connsiteX6" fmla="*/ 5248663 w 6321679"/>
                <a:gd name="connsiteY6" fmla="*/ 869327 h 6521594"/>
                <a:gd name="connsiteX7" fmla="*/ 4150102 w 6321679"/>
                <a:gd name="connsiteY7" fmla="*/ 644042 h 6521594"/>
                <a:gd name="connsiteX8" fmla="*/ 2867946 w 6321679"/>
                <a:gd name="connsiteY8" fmla="*/ 886459 h 6521594"/>
                <a:gd name="connsiteX9" fmla="*/ 1728892 w 6321679"/>
                <a:gd name="connsiteY9" fmla="*/ 1552397 h 6521594"/>
                <a:gd name="connsiteX10" fmla="*/ 941043 w 6321679"/>
                <a:gd name="connsiteY10" fmla="*/ 2512664 h 6521594"/>
                <a:gd name="connsiteX11" fmla="*/ 655362 w 6321679"/>
                <a:gd name="connsiteY11" fmla="*/ 3630204 h 6521594"/>
                <a:gd name="connsiteX12" fmla="*/ 1128177 w 6321679"/>
                <a:gd name="connsiteY12" fmla="*/ 4667883 h 6521594"/>
                <a:gd name="connsiteX13" fmla="*/ 1366419 w 6321679"/>
                <a:gd name="connsiteY13" fmla="*/ 4997246 h 6521594"/>
                <a:gd name="connsiteX14" fmla="*/ 3601937 w 6321679"/>
                <a:gd name="connsiteY14" fmla="*/ 6284685 h 6521594"/>
                <a:gd name="connsiteX15" fmla="*/ 5298985 w 6321679"/>
                <a:gd name="connsiteY15" fmla="*/ 5492643 h 6521594"/>
                <a:gd name="connsiteX16" fmla="*/ 5505513 w 6321679"/>
                <a:gd name="connsiteY16" fmla="*/ 5335367 h 6521594"/>
                <a:gd name="connsiteX17" fmla="*/ 6252618 w 6321679"/>
                <a:gd name="connsiteY17" fmla="*/ 4722492 h 6521594"/>
                <a:gd name="connsiteX18" fmla="*/ 6321679 w 6321679"/>
                <a:gd name="connsiteY18" fmla="*/ 4651477 h 6521594"/>
                <a:gd name="connsiteX19" fmla="*/ 6321679 w 6321679"/>
                <a:gd name="connsiteY19" fmla="*/ 5523097 h 6521594"/>
                <a:gd name="connsiteX20" fmla="*/ 6024428 w 6321679"/>
                <a:gd name="connsiteY20" fmla="*/ 5754969 h 6521594"/>
                <a:gd name="connsiteX21" fmla="*/ 5702345 w 6321679"/>
                <a:gd name="connsiteY21" fmla="*/ 6000018 h 6521594"/>
                <a:gd name="connsiteX22" fmla="*/ 4988380 w 6321679"/>
                <a:gd name="connsiteY22" fmla="*/ 6506549 h 6521594"/>
                <a:gd name="connsiteX23" fmla="*/ 4961490 w 6321679"/>
                <a:gd name="connsiteY23" fmla="*/ 6521594 h 6521594"/>
                <a:gd name="connsiteX24" fmla="*/ 2011326 w 6321679"/>
                <a:gd name="connsiteY24" fmla="*/ 6521594 h 6521594"/>
                <a:gd name="connsiteX25" fmla="*/ 1982893 w 6321679"/>
                <a:gd name="connsiteY25" fmla="*/ 6505768 h 6521594"/>
                <a:gd name="connsiteX26" fmla="*/ 824149 w 6321679"/>
                <a:gd name="connsiteY26" fmla="*/ 5358682 h 6521594"/>
                <a:gd name="connsiteX27" fmla="*/ 0 w 6321679"/>
                <a:gd name="connsiteY27" fmla="*/ 3630075 h 6521594"/>
                <a:gd name="connsiteX28" fmla="*/ 4150102 w 6321679"/>
                <a:gd name="connsiteY28" fmla="*/ 0 h 6521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6321679" h="6521594">
                  <a:moveTo>
                    <a:pt x="4150102" y="0"/>
                  </a:moveTo>
                  <a:cubicBezTo>
                    <a:pt x="4918148" y="0"/>
                    <a:pt x="5569597" y="228540"/>
                    <a:pt x="6083891" y="619943"/>
                  </a:cubicBezTo>
                  <a:lnTo>
                    <a:pt x="6321679" y="822247"/>
                  </a:lnTo>
                  <a:lnTo>
                    <a:pt x="6321679" y="1866928"/>
                  </a:lnTo>
                  <a:lnTo>
                    <a:pt x="6212358" y="1689281"/>
                  </a:lnTo>
                  <a:cubicBezTo>
                    <a:pt x="6161484" y="1615222"/>
                    <a:pt x="6107295" y="1544427"/>
                    <a:pt x="6049880" y="1477173"/>
                  </a:cubicBezTo>
                  <a:cubicBezTo>
                    <a:pt x="5825135" y="1214018"/>
                    <a:pt x="5555573" y="1009470"/>
                    <a:pt x="5248663" y="869327"/>
                  </a:cubicBezTo>
                  <a:cubicBezTo>
                    <a:pt x="4921178" y="719909"/>
                    <a:pt x="4551627" y="644042"/>
                    <a:pt x="4150102" y="644042"/>
                  </a:cubicBezTo>
                  <a:cubicBezTo>
                    <a:pt x="3724203" y="644042"/>
                    <a:pt x="3292799" y="725448"/>
                    <a:pt x="2867946" y="886459"/>
                  </a:cubicBezTo>
                  <a:cubicBezTo>
                    <a:pt x="2454234" y="1042832"/>
                    <a:pt x="2060440" y="1273141"/>
                    <a:pt x="1728892" y="1552397"/>
                  </a:cubicBezTo>
                  <a:cubicBezTo>
                    <a:pt x="1391580" y="1836419"/>
                    <a:pt x="1126473" y="2159600"/>
                    <a:pt x="941043" y="2512664"/>
                  </a:cubicBezTo>
                  <a:cubicBezTo>
                    <a:pt x="751551" y="2873583"/>
                    <a:pt x="655362" y="3249575"/>
                    <a:pt x="655362" y="3630204"/>
                  </a:cubicBezTo>
                  <a:cubicBezTo>
                    <a:pt x="655362" y="4013537"/>
                    <a:pt x="808817" y="4237405"/>
                    <a:pt x="1128177" y="4667883"/>
                  </a:cubicBezTo>
                  <a:cubicBezTo>
                    <a:pt x="1205232" y="4771702"/>
                    <a:pt x="1284908" y="4879129"/>
                    <a:pt x="1366419" y="4997246"/>
                  </a:cubicBezTo>
                  <a:cubicBezTo>
                    <a:pt x="1989282" y="5899677"/>
                    <a:pt x="2657880" y="6284685"/>
                    <a:pt x="3601937" y="6284685"/>
                  </a:cubicBezTo>
                  <a:cubicBezTo>
                    <a:pt x="4221523" y="6284685"/>
                    <a:pt x="4676122" y="5971036"/>
                    <a:pt x="5298985" y="5492643"/>
                  </a:cubicBezTo>
                  <a:cubicBezTo>
                    <a:pt x="5368571" y="5439187"/>
                    <a:pt x="5438156" y="5386375"/>
                    <a:pt x="5505513" y="5335367"/>
                  </a:cubicBezTo>
                  <a:cubicBezTo>
                    <a:pt x="5779335" y="5127761"/>
                    <a:pt x="6041730" y="4928776"/>
                    <a:pt x="6252618" y="4722492"/>
                  </a:cubicBezTo>
                  <a:lnTo>
                    <a:pt x="6321679" y="4651477"/>
                  </a:lnTo>
                  <a:lnTo>
                    <a:pt x="6321679" y="5523097"/>
                  </a:lnTo>
                  <a:lnTo>
                    <a:pt x="6024428" y="5754969"/>
                  </a:lnTo>
                  <a:cubicBezTo>
                    <a:pt x="5918395" y="5835747"/>
                    <a:pt x="5810491" y="5916953"/>
                    <a:pt x="5702345" y="6000018"/>
                  </a:cubicBezTo>
                  <a:cubicBezTo>
                    <a:pt x="5466020" y="6181541"/>
                    <a:pt x="5232938" y="6357503"/>
                    <a:pt x="4988380" y="6506549"/>
                  </a:cubicBezTo>
                  <a:lnTo>
                    <a:pt x="4961490" y="6521594"/>
                  </a:lnTo>
                  <a:lnTo>
                    <a:pt x="2011326" y="6521594"/>
                  </a:lnTo>
                  <a:lnTo>
                    <a:pt x="1982893" y="6505768"/>
                  </a:lnTo>
                  <a:cubicBezTo>
                    <a:pt x="1531799" y="6233999"/>
                    <a:pt x="1157400" y="5841520"/>
                    <a:pt x="824149" y="5358682"/>
                  </a:cubicBezTo>
                  <a:cubicBezTo>
                    <a:pt x="424196" y="4779302"/>
                    <a:pt x="0" y="4381929"/>
                    <a:pt x="0" y="3630075"/>
                  </a:cubicBezTo>
                  <a:cubicBezTo>
                    <a:pt x="0" y="1625174"/>
                    <a:pt x="2089794" y="0"/>
                    <a:pt x="4150102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Freeform: Shape 33">
              <a:extLst>
                <a:ext uri="{FF2B5EF4-FFF2-40B4-BE49-F238E27FC236}">
                  <a16:creationId xmlns:a16="http://schemas.microsoft.com/office/drawing/2014/main" id="{A66409EC-9CC3-482A-A4A5-54ED092B3F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0322" y="353119"/>
              <a:ext cx="6321679" cy="6521594"/>
            </a:xfrm>
            <a:custGeom>
              <a:avLst/>
              <a:gdLst>
                <a:gd name="connsiteX0" fmla="*/ 4150102 w 6321679"/>
                <a:gd name="connsiteY0" fmla="*/ 0 h 6521594"/>
                <a:gd name="connsiteX1" fmla="*/ 6083891 w 6321679"/>
                <a:gd name="connsiteY1" fmla="*/ 619943 h 6521594"/>
                <a:gd name="connsiteX2" fmla="*/ 6321679 w 6321679"/>
                <a:gd name="connsiteY2" fmla="*/ 822247 h 6521594"/>
                <a:gd name="connsiteX3" fmla="*/ 6321679 w 6321679"/>
                <a:gd name="connsiteY3" fmla="*/ 2150195 h 6521594"/>
                <a:gd name="connsiteX4" fmla="*/ 6241288 w 6321679"/>
                <a:gd name="connsiteY4" fmla="*/ 1985338 h 6521594"/>
                <a:gd name="connsiteX5" fmla="*/ 5949367 w 6321679"/>
                <a:gd name="connsiteY5" fmla="*/ 1559997 h 6521594"/>
                <a:gd name="connsiteX6" fmla="*/ 5193362 w 6321679"/>
                <a:gd name="connsiteY6" fmla="*/ 986156 h 6521594"/>
                <a:gd name="connsiteX7" fmla="*/ 4150102 w 6321679"/>
                <a:gd name="connsiteY7" fmla="*/ 772850 h 6521594"/>
                <a:gd name="connsiteX8" fmla="*/ 2914861 w 6321679"/>
                <a:gd name="connsiteY8" fmla="*/ 1006637 h 6521594"/>
                <a:gd name="connsiteX9" fmla="*/ 1814073 w 6321679"/>
                <a:gd name="connsiteY9" fmla="*/ 1650163 h 6521594"/>
                <a:gd name="connsiteX10" fmla="*/ 1057412 w 6321679"/>
                <a:gd name="connsiteY10" fmla="*/ 2571657 h 6521594"/>
                <a:gd name="connsiteX11" fmla="*/ 786277 w 6321679"/>
                <a:gd name="connsiteY11" fmla="*/ 3630204 h 6521594"/>
                <a:gd name="connsiteX12" fmla="*/ 1233931 w 6321679"/>
                <a:gd name="connsiteY12" fmla="*/ 4592016 h 6521594"/>
                <a:gd name="connsiteX13" fmla="*/ 1474795 w 6321679"/>
                <a:gd name="connsiteY13" fmla="*/ 4924985 h 6521594"/>
                <a:gd name="connsiteX14" fmla="*/ 2393691 w 6321679"/>
                <a:gd name="connsiteY14" fmla="*/ 5846995 h 6521594"/>
                <a:gd name="connsiteX15" fmla="*/ 3601805 w 6321679"/>
                <a:gd name="connsiteY15" fmla="*/ 6155876 h 6521594"/>
                <a:gd name="connsiteX16" fmla="*/ 4378909 w 6321679"/>
                <a:gd name="connsiteY16" fmla="*/ 5959186 h 6521594"/>
                <a:gd name="connsiteX17" fmla="*/ 5218129 w 6321679"/>
                <a:gd name="connsiteY17" fmla="*/ 5391271 h 6521594"/>
                <a:gd name="connsiteX18" fmla="*/ 5425313 w 6321679"/>
                <a:gd name="connsiteY18" fmla="*/ 5233481 h 6521594"/>
                <a:gd name="connsiteX19" fmla="*/ 6254366 w 6321679"/>
                <a:gd name="connsiteY19" fmla="*/ 4534301 h 6521594"/>
                <a:gd name="connsiteX20" fmla="*/ 6321679 w 6321679"/>
                <a:gd name="connsiteY20" fmla="*/ 4456641 h 6521594"/>
                <a:gd name="connsiteX21" fmla="*/ 6321679 w 6321679"/>
                <a:gd name="connsiteY21" fmla="*/ 5523097 h 6521594"/>
                <a:gd name="connsiteX22" fmla="*/ 6024428 w 6321679"/>
                <a:gd name="connsiteY22" fmla="*/ 5754969 h 6521594"/>
                <a:gd name="connsiteX23" fmla="*/ 5702345 w 6321679"/>
                <a:gd name="connsiteY23" fmla="*/ 6000018 h 6521594"/>
                <a:gd name="connsiteX24" fmla="*/ 4988380 w 6321679"/>
                <a:gd name="connsiteY24" fmla="*/ 6506549 h 6521594"/>
                <a:gd name="connsiteX25" fmla="*/ 4961490 w 6321679"/>
                <a:gd name="connsiteY25" fmla="*/ 6521594 h 6521594"/>
                <a:gd name="connsiteX26" fmla="*/ 2011326 w 6321679"/>
                <a:gd name="connsiteY26" fmla="*/ 6521594 h 6521594"/>
                <a:gd name="connsiteX27" fmla="*/ 1982893 w 6321679"/>
                <a:gd name="connsiteY27" fmla="*/ 6505768 h 6521594"/>
                <a:gd name="connsiteX28" fmla="*/ 824149 w 6321679"/>
                <a:gd name="connsiteY28" fmla="*/ 5358682 h 6521594"/>
                <a:gd name="connsiteX29" fmla="*/ 0 w 6321679"/>
                <a:gd name="connsiteY29" fmla="*/ 3630075 h 6521594"/>
                <a:gd name="connsiteX30" fmla="*/ 4150102 w 6321679"/>
                <a:gd name="connsiteY30" fmla="*/ 0 h 6521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6321679" h="6521594">
                  <a:moveTo>
                    <a:pt x="4150102" y="0"/>
                  </a:moveTo>
                  <a:cubicBezTo>
                    <a:pt x="4918148" y="0"/>
                    <a:pt x="5569597" y="228540"/>
                    <a:pt x="6083891" y="619943"/>
                  </a:cubicBezTo>
                  <a:lnTo>
                    <a:pt x="6321679" y="822247"/>
                  </a:lnTo>
                  <a:lnTo>
                    <a:pt x="6321679" y="2150195"/>
                  </a:lnTo>
                  <a:lnTo>
                    <a:pt x="6241288" y="1985338"/>
                  </a:lnTo>
                  <a:cubicBezTo>
                    <a:pt x="6156788" y="1831195"/>
                    <a:pt x="6059249" y="1688709"/>
                    <a:pt x="5949367" y="1559997"/>
                  </a:cubicBezTo>
                  <a:cubicBezTo>
                    <a:pt x="5737073" y="1311397"/>
                    <a:pt x="5482843" y="1118314"/>
                    <a:pt x="5193362" y="986156"/>
                  </a:cubicBezTo>
                  <a:cubicBezTo>
                    <a:pt x="4883437" y="844596"/>
                    <a:pt x="4532365" y="772850"/>
                    <a:pt x="4150102" y="772850"/>
                  </a:cubicBezTo>
                  <a:cubicBezTo>
                    <a:pt x="3746218" y="772850"/>
                    <a:pt x="3319008" y="853613"/>
                    <a:pt x="2914861" y="1006637"/>
                  </a:cubicBezTo>
                  <a:cubicBezTo>
                    <a:pt x="2515039" y="1157857"/>
                    <a:pt x="2134350" y="1380438"/>
                    <a:pt x="1814073" y="1650163"/>
                  </a:cubicBezTo>
                  <a:cubicBezTo>
                    <a:pt x="1494190" y="1919502"/>
                    <a:pt x="1232622" y="2238173"/>
                    <a:pt x="1057412" y="2571657"/>
                  </a:cubicBezTo>
                  <a:cubicBezTo>
                    <a:pt x="877486" y="2914158"/>
                    <a:pt x="786277" y="3270313"/>
                    <a:pt x="786277" y="3630204"/>
                  </a:cubicBezTo>
                  <a:cubicBezTo>
                    <a:pt x="786277" y="3974121"/>
                    <a:pt x="923483" y="4173646"/>
                    <a:pt x="1233931" y="4592016"/>
                  </a:cubicBezTo>
                  <a:cubicBezTo>
                    <a:pt x="1311641" y="4696736"/>
                    <a:pt x="1391972" y="4805064"/>
                    <a:pt x="1474795" y="4924985"/>
                  </a:cubicBezTo>
                  <a:cubicBezTo>
                    <a:pt x="1767682" y="5349278"/>
                    <a:pt x="2068172" y="5650948"/>
                    <a:pt x="2393691" y="5846995"/>
                  </a:cubicBezTo>
                  <a:cubicBezTo>
                    <a:pt x="2738735" y="6054891"/>
                    <a:pt x="3133971" y="6155876"/>
                    <a:pt x="3601805" y="6155876"/>
                  </a:cubicBezTo>
                  <a:cubicBezTo>
                    <a:pt x="3867305" y="6155876"/>
                    <a:pt x="4114196" y="6093405"/>
                    <a:pt x="4378909" y="5959186"/>
                  </a:cubicBezTo>
                  <a:cubicBezTo>
                    <a:pt x="4650699" y="5821362"/>
                    <a:pt x="4919737" y="5620421"/>
                    <a:pt x="5218129" y="5391271"/>
                  </a:cubicBezTo>
                  <a:cubicBezTo>
                    <a:pt x="5288107" y="5337558"/>
                    <a:pt x="5357824" y="5284617"/>
                    <a:pt x="5425313" y="5233481"/>
                  </a:cubicBezTo>
                  <a:cubicBezTo>
                    <a:pt x="5739037" y="4995556"/>
                    <a:pt x="6037512" y="4769168"/>
                    <a:pt x="6254366" y="4534301"/>
                  </a:cubicBezTo>
                  <a:lnTo>
                    <a:pt x="6321679" y="4456641"/>
                  </a:lnTo>
                  <a:lnTo>
                    <a:pt x="6321679" y="5523097"/>
                  </a:lnTo>
                  <a:lnTo>
                    <a:pt x="6024428" y="5754969"/>
                  </a:lnTo>
                  <a:cubicBezTo>
                    <a:pt x="5918395" y="5835747"/>
                    <a:pt x="5810491" y="5916953"/>
                    <a:pt x="5702345" y="6000018"/>
                  </a:cubicBezTo>
                  <a:cubicBezTo>
                    <a:pt x="5466020" y="6181541"/>
                    <a:pt x="5232938" y="6357503"/>
                    <a:pt x="4988380" y="6506549"/>
                  </a:cubicBezTo>
                  <a:lnTo>
                    <a:pt x="4961490" y="6521594"/>
                  </a:lnTo>
                  <a:lnTo>
                    <a:pt x="2011326" y="6521594"/>
                  </a:lnTo>
                  <a:lnTo>
                    <a:pt x="1982893" y="6505768"/>
                  </a:lnTo>
                  <a:cubicBezTo>
                    <a:pt x="1531799" y="6233999"/>
                    <a:pt x="1157400" y="5841520"/>
                    <a:pt x="824149" y="5358682"/>
                  </a:cubicBezTo>
                  <a:cubicBezTo>
                    <a:pt x="424196" y="4779302"/>
                    <a:pt x="0" y="4381929"/>
                    <a:pt x="0" y="3630075"/>
                  </a:cubicBezTo>
                  <a:cubicBezTo>
                    <a:pt x="0" y="1625174"/>
                    <a:pt x="2089794" y="0"/>
                    <a:pt x="4150102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" name="Imagen 3">
            <a:extLst>
              <a:ext uri="{FF2B5EF4-FFF2-40B4-BE49-F238E27FC236}">
                <a16:creationId xmlns:a16="http://schemas.microsoft.com/office/drawing/2014/main" id="{977C942C-B0A4-29D2-582A-143A2E6F0F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03" r="1" b="1"/>
          <a:stretch>
            <a:fillRect/>
          </a:stretch>
        </p:blipFill>
        <p:spPr bwMode="auto">
          <a:xfrm>
            <a:off x="7708392" y="1929967"/>
            <a:ext cx="4142232" cy="3921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82001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" descr="Diagrama&#10;&#10;El contenido generado por IA puede ser incorrecto.">
            <a:extLst>
              <a:ext uri="{FF2B5EF4-FFF2-40B4-BE49-F238E27FC236}">
                <a16:creationId xmlns:a16="http://schemas.microsoft.com/office/drawing/2014/main" id="{8E7AD45C-A7B8-0CA5-BA0D-BF27D247015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2855" t="1" r="425" b="-2"/>
          <a:stretch>
            <a:fillRect/>
          </a:stretch>
        </p:blipFill>
        <p:spPr>
          <a:xfrm>
            <a:off x="6752245" y="459368"/>
            <a:ext cx="5076122" cy="6184255"/>
          </a:xfrm>
          <a:prstGeom prst="rect">
            <a:avLst/>
          </a:prstGeom>
        </p:spPr>
      </p:pic>
      <p:sp>
        <p:nvSpPr>
          <p:cNvPr id="15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606A80E-8562-99F5-5AF6-0DE075665AF5}"/>
              </a:ext>
            </a:extLst>
          </p:cNvPr>
          <p:cNvSpPr txBox="1">
            <a:spLocks/>
          </p:cNvSpPr>
          <p:nvPr/>
        </p:nvSpPr>
        <p:spPr>
          <a:xfrm>
            <a:off x="224144" y="287530"/>
            <a:ext cx="7685416" cy="62749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3600" b="1" kern="1200" noProof="1">
                <a:solidFill>
                  <a:schemeClr val="accent3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Principales grupos de trabajo en ReDeC</a:t>
            </a:r>
          </a:p>
        </p:txBody>
      </p:sp>
      <p:sp>
        <p:nvSpPr>
          <p:cNvPr id="11" name="TextBox 7">
            <a:extLst>
              <a:ext uri="{FF2B5EF4-FFF2-40B4-BE49-F238E27FC236}">
                <a16:creationId xmlns:a16="http://schemas.microsoft.com/office/drawing/2014/main" id="{A9484C92-FF18-45AF-7361-71C6F191281D}"/>
              </a:ext>
            </a:extLst>
          </p:cNvPr>
          <p:cNvSpPr txBox="1"/>
          <p:nvPr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1160992" y="1220845"/>
            <a:ext cx="7306352" cy="5260083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s-ES" sz="2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Bases de datos de decaimiento forestal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s-ES" sz="2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Atribución de la mortalidad (estándares y protocolos)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s-ES" sz="22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Monitorización a largo plazo y modelización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s-ES" sz="2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Teledetección y señales de alerta temprana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s-ES" sz="2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Suelos y decaimiento forestal</a:t>
            </a:r>
            <a:endParaRPr lang="es-ES" sz="2200" b="1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s-ES" sz="2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Agentes bióticos</a:t>
            </a:r>
            <a:endParaRPr lang="es-ES" sz="2200" b="1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s-ES" sz="2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Internacionalización</a:t>
            </a:r>
            <a:endParaRPr lang="es-ES" sz="2200" b="1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s-ES" sz="2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Transferencia de conocimiento, gestión y toma de decisiones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endParaRPr lang="es-ES" sz="2200" b="1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0" name="Imagen 1" descr="Diagrama&#10;&#10;El contenido generado por IA puede ser incorrecto.">
            <a:extLst>
              <a:ext uri="{FF2B5EF4-FFF2-40B4-BE49-F238E27FC236}">
                <a16:creationId xmlns:a16="http://schemas.microsoft.com/office/drawing/2014/main" id="{3B0A41BE-63D3-098D-B206-3B859610519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663" t="83981" r="89318" b="3076"/>
          <a:stretch>
            <a:fillRect/>
          </a:stretch>
        </p:blipFill>
        <p:spPr>
          <a:xfrm>
            <a:off x="224144" y="5905198"/>
            <a:ext cx="714228" cy="656128"/>
          </a:xfrm>
          <a:prstGeom prst="rect">
            <a:avLst/>
          </a:prstGeom>
        </p:spPr>
      </p:pic>
      <p:pic>
        <p:nvPicPr>
          <p:cNvPr id="21" name="Imagen 1" descr="Diagrama&#10;&#10;El contenido generado por IA puede ser incorrecto.">
            <a:extLst>
              <a:ext uri="{FF2B5EF4-FFF2-40B4-BE49-F238E27FC236}">
                <a16:creationId xmlns:a16="http://schemas.microsoft.com/office/drawing/2014/main" id="{2B855B23-9CD5-E794-9DCD-F888E13D50F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428" t="66624" r="89227" b="17764"/>
          <a:stretch>
            <a:fillRect/>
          </a:stretch>
        </p:blipFill>
        <p:spPr>
          <a:xfrm>
            <a:off x="303616" y="2305230"/>
            <a:ext cx="714228" cy="760605"/>
          </a:xfrm>
          <a:prstGeom prst="rect">
            <a:avLst/>
          </a:prstGeom>
        </p:spPr>
      </p:pic>
      <p:pic>
        <p:nvPicPr>
          <p:cNvPr id="22" name="Imagen 1" descr="Diagrama&#10;&#10;El contenido generado por IA puede ser incorrecto.">
            <a:extLst>
              <a:ext uri="{FF2B5EF4-FFF2-40B4-BE49-F238E27FC236}">
                <a16:creationId xmlns:a16="http://schemas.microsoft.com/office/drawing/2014/main" id="{E4575F5C-AE49-B273-8169-17BF149C874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519" t="51170" r="89896" b="35313"/>
          <a:stretch>
            <a:fillRect/>
          </a:stretch>
        </p:blipFill>
        <p:spPr>
          <a:xfrm>
            <a:off x="303616" y="3369952"/>
            <a:ext cx="714228" cy="724430"/>
          </a:xfrm>
          <a:prstGeom prst="rect">
            <a:avLst/>
          </a:prstGeom>
        </p:spPr>
      </p:pic>
      <p:pic>
        <p:nvPicPr>
          <p:cNvPr id="23" name="Imagen 1" descr="Diagrama&#10;&#10;El contenido generado por IA puede ser incorrecto.">
            <a:extLst>
              <a:ext uri="{FF2B5EF4-FFF2-40B4-BE49-F238E27FC236}">
                <a16:creationId xmlns:a16="http://schemas.microsoft.com/office/drawing/2014/main" id="{8BD614C0-D175-8DD1-1227-E58FDEFBADA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716" t="35527" r="89373" b="50765"/>
          <a:stretch>
            <a:fillRect/>
          </a:stretch>
        </p:blipFill>
        <p:spPr>
          <a:xfrm>
            <a:off x="345020" y="4592519"/>
            <a:ext cx="714228" cy="704445"/>
          </a:xfrm>
          <a:prstGeom prst="rect">
            <a:avLst/>
          </a:prstGeom>
        </p:spPr>
      </p:pic>
      <p:pic>
        <p:nvPicPr>
          <p:cNvPr id="25" name="Imagen 1" descr="Diagrama&#10;&#10;El contenido generado por IA puede ser incorrecto.">
            <a:extLst>
              <a:ext uri="{FF2B5EF4-FFF2-40B4-BE49-F238E27FC236}">
                <a16:creationId xmlns:a16="http://schemas.microsoft.com/office/drawing/2014/main" id="{DC1B20D8-BA0B-8015-0B93-41F84E8389C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480" t="20094" r="89310" b="66959"/>
          <a:stretch>
            <a:fillRect/>
          </a:stretch>
        </p:blipFill>
        <p:spPr>
          <a:xfrm>
            <a:off x="224144" y="1150746"/>
            <a:ext cx="714228" cy="641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80699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E10650BA-D090-4A23-98E3-B48BBAEA92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FFB939B9-73CE-4644-87BB-72AEBF0011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9527" y="-6558"/>
            <a:ext cx="6254832" cy="6874766"/>
            <a:chOff x="-9149" y="3725"/>
            <a:chExt cx="6254832" cy="6887203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15F2A0CF-7879-4629-AC2B-4069D77A3C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9149" y="238645"/>
              <a:ext cx="5933139" cy="6387893"/>
            </a:xfrm>
            <a:custGeom>
              <a:avLst/>
              <a:gdLst>
                <a:gd name="connsiteX0" fmla="*/ 5852909 w 5933139"/>
                <a:gd name="connsiteY0" fmla="*/ 2469528 h 6335678"/>
                <a:gd name="connsiteX1" fmla="*/ 5830799 w 5933139"/>
                <a:gd name="connsiteY1" fmla="*/ 2394015 h 6335678"/>
                <a:gd name="connsiteX2" fmla="*/ 5805878 w 5933139"/>
                <a:gd name="connsiteY2" fmla="*/ 2319439 h 6335678"/>
                <a:gd name="connsiteX3" fmla="*/ 5778708 w 5933139"/>
                <a:gd name="connsiteY3" fmla="*/ 2245800 h 6335678"/>
                <a:gd name="connsiteX4" fmla="*/ 5652978 w 5933139"/>
                <a:gd name="connsiteY4" fmla="*/ 1959675 h 6335678"/>
                <a:gd name="connsiteX5" fmla="*/ 5327691 w 5933139"/>
                <a:gd name="connsiteY5" fmla="*/ 1432958 h 6335678"/>
                <a:gd name="connsiteX6" fmla="*/ 4921458 w 5933139"/>
                <a:gd name="connsiteY6" fmla="*/ 973322 h 6335678"/>
                <a:gd name="connsiteX7" fmla="*/ 4450018 w 5933139"/>
                <a:gd name="connsiteY7" fmla="*/ 586764 h 6335678"/>
                <a:gd name="connsiteX8" fmla="*/ 4193311 w 5933139"/>
                <a:gd name="connsiteY8" fmla="*/ 423558 h 6335678"/>
                <a:gd name="connsiteX9" fmla="*/ 3924237 w 5933139"/>
                <a:gd name="connsiteY9" fmla="*/ 281901 h 6335678"/>
                <a:gd name="connsiteX10" fmla="*/ 3352175 w 5933139"/>
                <a:gd name="connsiteY10" fmla="*/ 75786 h 6335678"/>
                <a:gd name="connsiteX11" fmla="*/ 3051997 w 5933139"/>
                <a:gd name="connsiteY11" fmla="*/ 19011 h 6335678"/>
                <a:gd name="connsiteX12" fmla="*/ 2745823 w 5933139"/>
                <a:gd name="connsiteY12" fmla="*/ 86 h 6335678"/>
                <a:gd name="connsiteX13" fmla="*/ 2141720 w 5933139"/>
                <a:gd name="connsiteY13" fmla="*/ 55550 h 6335678"/>
                <a:gd name="connsiteX14" fmla="*/ 1551295 w 5933139"/>
                <a:gd name="connsiteY14" fmla="*/ 216319 h 6335678"/>
                <a:gd name="connsiteX15" fmla="*/ 1001718 w 5933139"/>
                <a:gd name="connsiteY15" fmla="*/ 498134 h 6335678"/>
                <a:gd name="connsiteX16" fmla="*/ 754755 w 5933139"/>
                <a:gd name="connsiteY16" fmla="*/ 685886 h 6335678"/>
                <a:gd name="connsiteX17" fmla="*/ 533462 w 5933139"/>
                <a:gd name="connsiteY17" fmla="*/ 903056 h 6335678"/>
                <a:gd name="connsiteX18" fmla="*/ 0 w 5933139"/>
                <a:gd name="connsiteY18" fmla="*/ 1646568 h 6335678"/>
                <a:gd name="connsiteX19" fmla="*/ 0 w 5933139"/>
                <a:gd name="connsiteY19" fmla="*/ 4709059 h 6335678"/>
                <a:gd name="connsiteX20" fmla="*/ 120671 w 5933139"/>
                <a:gd name="connsiteY20" fmla="*/ 4907491 h 6335678"/>
                <a:gd name="connsiteX21" fmla="*/ 507979 w 5933139"/>
                <a:gd name="connsiteY21" fmla="*/ 5384178 h 6335678"/>
                <a:gd name="connsiteX22" fmla="*/ 972112 w 5933139"/>
                <a:gd name="connsiteY22" fmla="*/ 5778607 h 6335678"/>
                <a:gd name="connsiteX23" fmla="*/ 1229943 w 5933139"/>
                <a:gd name="connsiteY23" fmla="*/ 5939939 h 6335678"/>
                <a:gd name="connsiteX24" fmla="*/ 1502389 w 5933139"/>
                <a:gd name="connsiteY24" fmla="*/ 6073913 h 6335678"/>
                <a:gd name="connsiteX25" fmla="*/ 2673870 w 5933139"/>
                <a:gd name="connsiteY25" fmla="*/ 6333993 h 6335678"/>
                <a:gd name="connsiteX26" fmla="*/ 2749196 w 5933139"/>
                <a:gd name="connsiteY26" fmla="*/ 6335679 h 6335678"/>
                <a:gd name="connsiteX27" fmla="*/ 2787983 w 5933139"/>
                <a:gd name="connsiteY27" fmla="*/ 6335492 h 6335678"/>
                <a:gd name="connsiteX28" fmla="*/ 2826770 w 5933139"/>
                <a:gd name="connsiteY28" fmla="*/ 6334368 h 6335678"/>
                <a:gd name="connsiteX29" fmla="*/ 2981918 w 5933139"/>
                <a:gd name="connsiteY29" fmla="*/ 6319939 h 6335678"/>
                <a:gd name="connsiteX30" fmla="*/ 3285282 w 5933139"/>
                <a:gd name="connsiteY30" fmla="*/ 6241803 h 6335678"/>
                <a:gd name="connsiteX31" fmla="*/ 3566347 w 5933139"/>
                <a:gd name="connsiteY31" fmla="*/ 6104831 h 6335678"/>
                <a:gd name="connsiteX32" fmla="*/ 3818369 w 5933139"/>
                <a:gd name="connsiteY32" fmla="*/ 5926823 h 6335678"/>
                <a:gd name="connsiteX33" fmla="*/ 4044908 w 5933139"/>
                <a:gd name="connsiteY33" fmla="*/ 5726329 h 6335678"/>
                <a:gd name="connsiteX34" fmla="*/ 4151151 w 5933139"/>
                <a:gd name="connsiteY34" fmla="*/ 5622147 h 6335678"/>
                <a:gd name="connsiteX35" fmla="*/ 4253834 w 5933139"/>
                <a:gd name="connsiteY35" fmla="*/ 5516841 h 6335678"/>
                <a:gd name="connsiteX36" fmla="*/ 4452453 w 5933139"/>
                <a:gd name="connsiteY36" fmla="*/ 5306979 h 6335678"/>
                <a:gd name="connsiteX37" fmla="*/ 4548578 w 5933139"/>
                <a:gd name="connsiteY37" fmla="*/ 5202797 h 6335678"/>
                <a:gd name="connsiteX38" fmla="*/ 4596546 w 5933139"/>
                <a:gd name="connsiteY38" fmla="*/ 5151456 h 6335678"/>
                <a:gd name="connsiteX39" fmla="*/ 4643016 w 5933139"/>
                <a:gd name="connsiteY39" fmla="*/ 5103300 h 6335678"/>
                <a:gd name="connsiteX40" fmla="*/ 4739515 w 5933139"/>
                <a:gd name="connsiteY40" fmla="*/ 5013172 h 6335678"/>
                <a:gd name="connsiteX41" fmla="*/ 4842198 w 5933139"/>
                <a:gd name="connsiteY41" fmla="*/ 4930164 h 6335678"/>
                <a:gd name="connsiteX42" fmla="*/ 5071360 w 5933139"/>
                <a:gd name="connsiteY42" fmla="*/ 4780449 h 6335678"/>
                <a:gd name="connsiteX43" fmla="*/ 5332001 w 5933139"/>
                <a:gd name="connsiteY43" fmla="*/ 4615932 h 6335678"/>
                <a:gd name="connsiteX44" fmla="*/ 5397396 w 5933139"/>
                <a:gd name="connsiteY44" fmla="*/ 4563655 h 6335678"/>
                <a:gd name="connsiteX45" fmla="*/ 5459417 w 5933139"/>
                <a:gd name="connsiteY45" fmla="*/ 4505380 h 6335678"/>
                <a:gd name="connsiteX46" fmla="*/ 5567159 w 5933139"/>
                <a:gd name="connsiteY46" fmla="*/ 4374029 h 6335678"/>
                <a:gd name="connsiteX47" fmla="*/ 5651292 w 5933139"/>
                <a:gd name="connsiteY47" fmla="*/ 4231810 h 6335678"/>
                <a:gd name="connsiteX48" fmla="*/ 5716686 w 5933139"/>
                <a:gd name="connsiteY48" fmla="*/ 4085655 h 6335678"/>
                <a:gd name="connsiteX49" fmla="*/ 5820681 w 5933139"/>
                <a:gd name="connsiteY49" fmla="*/ 3791848 h 6335678"/>
                <a:gd name="connsiteX50" fmla="*/ 5898629 w 5933139"/>
                <a:gd name="connsiteY50" fmla="*/ 3487922 h 6335678"/>
                <a:gd name="connsiteX51" fmla="*/ 5932170 w 5933139"/>
                <a:gd name="connsiteY51" fmla="*/ 3174066 h 6335678"/>
                <a:gd name="connsiteX52" fmla="*/ 5872209 w 5933139"/>
                <a:gd name="connsiteY52" fmla="*/ 2545978 h 6335678"/>
                <a:gd name="connsiteX53" fmla="*/ 5852909 w 5933139"/>
                <a:gd name="connsiteY53" fmla="*/ 2469528 h 6335678"/>
                <a:gd name="connsiteX54" fmla="*/ 5507386 w 5933139"/>
                <a:gd name="connsiteY54" fmla="*/ 3724580 h 6335678"/>
                <a:gd name="connsiteX55" fmla="*/ 5453609 w 5933139"/>
                <a:gd name="connsiteY55" fmla="*/ 3989906 h 6335678"/>
                <a:gd name="connsiteX56" fmla="*/ 5344181 w 5933139"/>
                <a:gd name="connsiteY56" fmla="*/ 4220380 h 6335678"/>
                <a:gd name="connsiteX57" fmla="*/ 5171419 w 5933139"/>
                <a:gd name="connsiteY57" fmla="*/ 4388644 h 6335678"/>
                <a:gd name="connsiteX58" fmla="*/ 5057868 w 5933139"/>
                <a:gd name="connsiteY58" fmla="*/ 4453851 h 6335678"/>
                <a:gd name="connsiteX59" fmla="*/ 4930265 w 5933139"/>
                <a:gd name="connsiteY59" fmla="*/ 4516810 h 6335678"/>
                <a:gd name="connsiteX60" fmla="*/ 4660067 w 5933139"/>
                <a:gd name="connsiteY60" fmla="*/ 4664276 h 6335678"/>
                <a:gd name="connsiteX61" fmla="*/ 4408794 w 5933139"/>
                <a:gd name="connsiteY61" fmla="*/ 4857836 h 6335678"/>
                <a:gd name="connsiteX62" fmla="*/ 4352207 w 5933139"/>
                <a:gd name="connsiteY62" fmla="*/ 4911988 h 6335678"/>
                <a:gd name="connsiteX63" fmla="*/ 4299366 w 5933139"/>
                <a:gd name="connsiteY63" fmla="*/ 4965390 h 6335678"/>
                <a:gd name="connsiteX64" fmla="*/ 4197621 w 5933139"/>
                <a:gd name="connsiteY64" fmla="*/ 5074257 h 6335678"/>
                <a:gd name="connsiteX65" fmla="*/ 4008744 w 5933139"/>
                <a:gd name="connsiteY65" fmla="*/ 5297985 h 6335678"/>
                <a:gd name="connsiteX66" fmla="*/ 3917304 w 5933139"/>
                <a:gd name="connsiteY66" fmla="*/ 5409100 h 6335678"/>
                <a:gd name="connsiteX67" fmla="*/ 3826052 w 5933139"/>
                <a:gd name="connsiteY67" fmla="*/ 5518153 h 6335678"/>
                <a:gd name="connsiteX68" fmla="*/ 3637925 w 5933139"/>
                <a:gd name="connsiteY68" fmla="*/ 5725017 h 6335678"/>
                <a:gd name="connsiteX69" fmla="*/ 3433497 w 5933139"/>
                <a:gd name="connsiteY69" fmla="*/ 5906586 h 6335678"/>
                <a:gd name="connsiteX70" fmla="*/ 3204522 w 5933139"/>
                <a:gd name="connsiteY70" fmla="*/ 6046744 h 6335678"/>
                <a:gd name="connsiteX71" fmla="*/ 2950439 w 5933139"/>
                <a:gd name="connsiteY71" fmla="*/ 6129190 h 6335678"/>
                <a:gd name="connsiteX72" fmla="*/ 2816839 w 5933139"/>
                <a:gd name="connsiteY72" fmla="*/ 6146428 h 6335678"/>
                <a:gd name="connsiteX73" fmla="*/ 2749009 w 5933139"/>
                <a:gd name="connsiteY73" fmla="*/ 6149051 h 6335678"/>
                <a:gd name="connsiteX74" fmla="*/ 2678930 w 5933139"/>
                <a:gd name="connsiteY74" fmla="*/ 6148677 h 6335678"/>
                <a:gd name="connsiteX75" fmla="*/ 2125793 w 5933139"/>
                <a:gd name="connsiteY75" fmla="*/ 6065481 h 6335678"/>
                <a:gd name="connsiteX76" fmla="*/ 1610506 w 5933139"/>
                <a:gd name="connsiteY76" fmla="*/ 5851310 h 6335678"/>
                <a:gd name="connsiteX77" fmla="*/ 1373099 w 5933139"/>
                <a:gd name="connsiteY77" fmla="*/ 5706279 h 6335678"/>
                <a:gd name="connsiteX78" fmla="*/ 1315949 w 5933139"/>
                <a:gd name="connsiteY78" fmla="*/ 5666743 h 6335678"/>
                <a:gd name="connsiteX79" fmla="*/ 1259923 w 5933139"/>
                <a:gd name="connsiteY79" fmla="*/ 5625894 h 6335678"/>
                <a:gd name="connsiteX80" fmla="*/ 1204647 w 5933139"/>
                <a:gd name="connsiteY80" fmla="*/ 5583922 h 6335678"/>
                <a:gd name="connsiteX81" fmla="*/ 1150308 w 5933139"/>
                <a:gd name="connsiteY81" fmla="*/ 5540826 h 6335678"/>
                <a:gd name="connsiteX82" fmla="*/ 751569 w 5933139"/>
                <a:gd name="connsiteY82" fmla="*/ 5158015 h 6335678"/>
                <a:gd name="connsiteX83" fmla="*/ 663315 w 5933139"/>
                <a:gd name="connsiteY83" fmla="*/ 5052146 h 6335678"/>
                <a:gd name="connsiteX84" fmla="*/ 580869 w 5933139"/>
                <a:gd name="connsiteY84" fmla="*/ 4942718 h 6335678"/>
                <a:gd name="connsiteX85" fmla="*/ 432279 w 5933139"/>
                <a:gd name="connsiteY85" fmla="*/ 4713369 h 6335678"/>
                <a:gd name="connsiteX86" fmla="*/ 205553 w 5933139"/>
                <a:gd name="connsiteY86" fmla="*/ 4219443 h 6335678"/>
                <a:gd name="connsiteX87" fmla="*/ 79448 w 5933139"/>
                <a:gd name="connsiteY87" fmla="*/ 3693850 h 6335678"/>
                <a:gd name="connsiteX88" fmla="*/ 53590 w 5933139"/>
                <a:gd name="connsiteY88" fmla="*/ 3425339 h 6335678"/>
                <a:gd name="connsiteX89" fmla="*/ 49655 w 5933139"/>
                <a:gd name="connsiteY89" fmla="*/ 3155890 h 6335678"/>
                <a:gd name="connsiteX90" fmla="*/ 67830 w 5933139"/>
                <a:gd name="connsiteY90" fmla="*/ 2886817 h 6335678"/>
                <a:gd name="connsiteX91" fmla="*/ 108679 w 5933139"/>
                <a:gd name="connsiteY91" fmla="*/ 2619992 h 6335678"/>
                <a:gd name="connsiteX92" fmla="*/ 263077 w 5933139"/>
                <a:gd name="connsiteY92" fmla="*/ 2101520 h 6335678"/>
                <a:gd name="connsiteX93" fmla="*/ 837575 w 5933139"/>
                <a:gd name="connsiteY93" fmla="*/ 1186370 h 6335678"/>
                <a:gd name="connsiteX94" fmla="*/ 1031698 w 5933139"/>
                <a:gd name="connsiteY94" fmla="*/ 996932 h 6335678"/>
                <a:gd name="connsiteX95" fmla="*/ 1236688 w 5933139"/>
                <a:gd name="connsiteY95" fmla="*/ 819298 h 6335678"/>
                <a:gd name="connsiteX96" fmla="*/ 1687143 w 5933139"/>
                <a:gd name="connsiteY96" fmla="*/ 511438 h 6335678"/>
                <a:gd name="connsiteX97" fmla="*/ 2196246 w 5933139"/>
                <a:gd name="connsiteY97" fmla="*/ 300639 h 6335678"/>
                <a:gd name="connsiteX98" fmla="*/ 2745823 w 5933139"/>
                <a:gd name="connsiteY98" fmla="*/ 229248 h 6335678"/>
                <a:gd name="connsiteX99" fmla="*/ 3019206 w 5933139"/>
                <a:gd name="connsiteY99" fmla="*/ 252108 h 6335678"/>
                <a:gd name="connsiteX100" fmla="*/ 3288092 w 5933139"/>
                <a:gd name="connsiteY100" fmla="*/ 313006 h 6335678"/>
                <a:gd name="connsiteX101" fmla="*/ 3548172 w 5933139"/>
                <a:gd name="connsiteY101" fmla="*/ 407069 h 6335678"/>
                <a:gd name="connsiteX102" fmla="*/ 3611505 w 5933139"/>
                <a:gd name="connsiteY102" fmla="*/ 435176 h 6335678"/>
                <a:gd name="connsiteX103" fmla="*/ 3674089 w 5933139"/>
                <a:gd name="connsiteY103" fmla="*/ 464968 h 6335678"/>
                <a:gd name="connsiteX104" fmla="*/ 3735736 w 5933139"/>
                <a:gd name="connsiteY104" fmla="*/ 496823 h 6335678"/>
                <a:gd name="connsiteX105" fmla="*/ 3796634 w 5933139"/>
                <a:gd name="connsiteY105" fmla="*/ 530176 h 6335678"/>
                <a:gd name="connsiteX106" fmla="*/ 4251585 w 5933139"/>
                <a:gd name="connsiteY106" fmla="*/ 847405 h 6335678"/>
                <a:gd name="connsiteX107" fmla="*/ 4644515 w 5933139"/>
                <a:gd name="connsiteY107" fmla="*/ 1236775 h 6335678"/>
                <a:gd name="connsiteX108" fmla="*/ 4816527 w 5933139"/>
                <a:gd name="connsiteY108" fmla="*/ 1451883 h 6335678"/>
                <a:gd name="connsiteX109" fmla="*/ 4970738 w 5933139"/>
                <a:gd name="connsiteY109" fmla="*/ 1678610 h 6335678"/>
                <a:gd name="connsiteX110" fmla="*/ 5223885 w 5933139"/>
                <a:gd name="connsiteY110" fmla="*/ 2159232 h 6335678"/>
                <a:gd name="connsiteX111" fmla="*/ 5395709 w 5933139"/>
                <a:gd name="connsiteY111" fmla="*/ 2666087 h 6335678"/>
                <a:gd name="connsiteX112" fmla="*/ 5458855 w 5933139"/>
                <a:gd name="connsiteY112" fmla="*/ 2924292 h 6335678"/>
                <a:gd name="connsiteX113" fmla="*/ 5499142 w 5933139"/>
                <a:gd name="connsiteY113" fmla="*/ 3186995 h 6335678"/>
                <a:gd name="connsiteX114" fmla="*/ 5516755 w 5933139"/>
                <a:gd name="connsiteY114" fmla="*/ 3454007 h 6335678"/>
                <a:gd name="connsiteX115" fmla="*/ 5507386 w 5933139"/>
                <a:gd name="connsiteY115" fmla="*/ 3724580 h 6335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</a:cxnLst>
              <a:rect l="l" t="t" r="r" b="b"/>
              <a:pathLst>
                <a:path w="5933139" h="6335678">
                  <a:moveTo>
                    <a:pt x="5852909" y="2469528"/>
                  </a:moveTo>
                  <a:lnTo>
                    <a:pt x="5830799" y="2394015"/>
                  </a:lnTo>
                  <a:lnTo>
                    <a:pt x="5805878" y="2319439"/>
                  </a:lnTo>
                  <a:cubicBezTo>
                    <a:pt x="5797446" y="2294705"/>
                    <a:pt x="5787890" y="2270346"/>
                    <a:pt x="5778708" y="2245800"/>
                  </a:cubicBezTo>
                  <a:cubicBezTo>
                    <a:pt x="5740858" y="2148364"/>
                    <a:pt x="5699073" y="2052614"/>
                    <a:pt x="5652978" y="1959675"/>
                  </a:cubicBezTo>
                  <a:cubicBezTo>
                    <a:pt x="5559664" y="1773985"/>
                    <a:pt x="5450986" y="1597663"/>
                    <a:pt x="5327691" y="1432958"/>
                  </a:cubicBezTo>
                  <a:cubicBezTo>
                    <a:pt x="5204960" y="1268067"/>
                    <a:pt x="5068362" y="1114980"/>
                    <a:pt x="4921458" y="973322"/>
                  </a:cubicBezTo>
                  <a:cubicBezTo>
                    <a:pt x="4774742" y="831665"/>
                    <a:pt x="4616408" y="703125"/>
                    <a:pt x="4450018" y="586764"/>
                  </a:cubicBezTo>
                  <a:cubicBezTo>
                    <a:pt x="4366822" y="528489"/>
                    <a:pt x="4281003" y="474337"/>
                    <a:pt x="4193311" y="423558"/>
                  </a:cubicBezTo>
                  <a:cubicBezTo>
                    <a:pt x="4105806" y="372404"/>
                    <a:pt x="4015865" y="325560"/>
                    <a:pt x="3924237" y="281901"/>
                  </a:cubicBezTo>
                  <a:cubicBezTo>
                    <a:pt x="3740983" y="195333"/>
                    <a:pt x="3549483" y="125067"/>
                    <a:pt x="3352175" y="75786"/>
                  </a:cubicBezTo>
                  <a:cubicBezTo>
                    <a:pt x="3253428" y="51240"/>
                    <a:pt x="3153368" y="31565"/>
                    <a:pt x="3051997" y="19011"/>
                  </a:cubicBezTo>
                  <a:cubicBezTo>
                    <a:pt x="2950814" y="5895"/>
                    <a:pt x="2848506" y="-851"/>
                    <a:pt x="2745823" y="86"/>
                  </a:cubicBezTo>
                  <a:cubicBezTo>
                    <a:pt x="2543643" y="1585"/>
                    <a:pt x="2341838" y="20135"/>
                    <a:pt x="2141720" y="55550"/>
                  </a:cubicBezTo>
                  <a:cubicBezTo>
                    <a:pt x="1941976" y="91339"/>
                    <a:pt x="1743356" y="143055"/>
                    <a:pt x="1551295" y="216319"/>
                  </a:cubicBezTo>
                  <a:cubicBezTo>
                    <a:pt x="1359233" y="289396"/>
                    <a:pt x="1173917" y="383459"/>
                    <a:pt x="1001718" y="498134"/>
                  </a:cubicBezTo>
                  <a:cubicBezTo>
                    <a:pt x="915712" y="555659"/>
                    <a:pt x="832141" y="617119"/>
                    <a:pt x="754755" y="685886"/>
                  </a:cubicBezTo>
                  <a:cubicBezTo>
                    <a:pt x="677555" y="754841"/>
                    <a:pt x="604666" y="828293"/>
                    <a:pt x="533462" y="903056"/>
                  </a:cubicBezTo>
                  <a:cubicBezTo>
                    <a:pt x="323413" y="1125660"/>
                    <a:pt x="143906" y="1376370"/>
                    <a:pt x="0" y="1646568"/>
                  </a:cubicBezTo>
                  <a:lnTo>
                    <a:pt x="0" y="4709059"/>
                  </a:lnTo>
                  <a:cubicBezTo>
                    <a:pt x="37850" y="4776702"/>
                    <a:pt x="78136" y="4843033"/>
                    <a:pt x="120671" y="4907491"/>
                  </a:cubicBezTo>
                  <a:cubicBezTo>
                    <a:pt x="234034" y="5078941"/>
                    <a:pt x="365198" y="5239336"/>
                    <a:pt x="507979" y="5384178"/>
                  </a:cubicBezTo>
                  <a:cubicBezTo>
                    <a:pt x="650948" y="5529395"/>
                    <a:pt x="805909" y="5662059"/>
                    <a:pt x="972112" y="5778607"/>
                  </a:cubicBezTo>
                  <a:cubicBezTo>
                    <a:pt x="1055308" y="5836881"/>
                    <a:pt x="1141314" y="5890846"/>
                    <a:pt x="1229943" y="5939939"/>
                  </a:cubicBezTo>
                  <a:cubicBezTo>
                    <a:pt x="1318385" y="5989406"/>
                    <a:pt x="1409450" y="6033815"/>
                    <a:pt x="1502389" y="6073913"/>
                  </a:cubicBezTo>
                  <a:cubicBezTo>
                    <a:pt x="1874145" y="6233559"/>
                    <a:pt x="2272884" y="6320689"/>
                    <a:pt x="2673870" y="6333993"/>
                  </a:cubicBezTo>
                  <a:lnTo>
                    <a:pt x="2749196" y="6335679"/>
                  </a:lnTo>
                  <a:lnTo>
                    <a:pt x="2787983" y="6335492"/>
                  </a:lnTo>
                  <a:lnTo>
                    <a:pt x="2826770" y="6334368"/>
                  </a:lnTo>
                  <a:cubicBezTo>
                    <a:pt x="2878486" y="6332494"/>
                    <a:pt x="2930390" y="6327247"/>
                    <a:pt x="2981918" y="6319939"/>
                  </a:cubicBezTo>
                  <a:cubicBezTo>
                    <a:pt x="3085163" y="6304949"/>
                    <a:pt x="3187096" y="6278529"/>
                    <a:pt x="3285282" y="6241803"/>
                  </a:cubicBezTo>
                  <a:cubicBezTo>
                    <a:pt x="3383467" y="6205265"/>
                    <a:pt x="3477530" y="6158608"/>
                    <a:pt x="3566347" y="6104831"/>
                  </a:cubicBezTo>
                  <a:cubicBezTo>
                    <a:pt x="3655164" y="6051053"/>
                    <a:pt x="3739109" y="5990905"/>
                    <a:pt x="3818369" y="5926823"/>
                  </a:cubicBezTo>
                  <a:cubicBezTo>
                    <a:pt x="3897630" y="5862739"/>
                    <a:pt x="3973143" y="5795471"/>
                    <a:pt x="4044908" y="5726329"/>
                  </a:cubicBezTo>
                  <a:cubicBezTo>
                    <a:pt x="4080884" y="5691852"/>
                    <a:pt x="4116299" y="5656999"/>
                    <a:pt x="4151151" y="5622147"/>
                  </a:cubicBezTo>
                  <a:cubicBezTo>
                    <a:pt x="4185816" y="5586920"/>
                    <a:pt x="4220106" y="5552068"/>
                    <a:pt x="4253834" y="5516841"/>
                  </a:cubicBezTo>
                  <a:cubicBezTo>
                    <a:pt x="4321289" y="5446388"/>
                    <a:pt x="4387808" y="5376871"/>
                    <a:pt x="4452453" y="5306979"/>
                  </a:cubicBezTo>
                  <a:lnTo>
                    <a:pt x="4548578" y="5202797"/>
                  </a:lnTo>
                  <a:lnTo>
                    <a:pt x="4596546" y="5151456"/>
                  </a:lnTo>
                  <a:cubicBezTo>
                    <a:pt x="4612661" y="5134592"/>
                    <a:pt x="4627276" y="5119040"/>
                    <a:pt x="4643016" y="5103300"/>
                  </a:cubicBezTo>
                  <a:cubicBezTo>
                    <a:pt x="4674308" y="5072196"/>
                    <a:pt x="4706162" y="5041841"/>
                    <a:pt x="4739515" y="5013172"/>
                  </a:cubicBezTo>
                  <a:cubicBezTo>
                    <a:pt x="4772493" y="4984128"/>
                    <a:pt x="4806596" y="4956397"/>
                    <a:pt x="4842198" y="4930164"/>
                  </a:cubicBezTo>
                  <a:cubicBezTo>
                    <a:pt x="4913026" y="4876949"/>
                    <a:pt x="4988914" y="4828980"/>
                    <a:pt x="5071360" y="4780449"/>
                  </a:cubicBezTo>
                  <a:cubicBezTo>
                    <a:pt x="5153243" y="4731544"/>
                    <a:pt x="5243372" y="4682076"/>
                    <a:pt x="5332001" y="4615932"/>
                  </a:cubicBezTo>
                  <a:cubicBezTo>
                    <a:pt x="5354111" y="4599443"/>
                    <a:pt x="5376035" y="4582205"/>
                    <a:pt x="5397396" y="4563655"/>
                  </a:cubicBezTo>
                  <a:cubicBezTo>
                    <a:pt x="5418757" y="4545104"/>
                    <a:pt x="5439368" y="4525617"/>
                    <a:pt x="5459417" y="4505380"/>
                  </a:cubicBezTo>
                  <a:cubicBezTo>
                    <a:pt x="5499329" y="4464719"/>
                    <a:pt x="5535493" y="4420311"/>
                    <a:pt x="5567159" y="4374029"/>
                  </a:cubicBezTo>
                  <a:cubicBezTo>
                    <a:pt x="5599388" y="4328121"/>
                    <a:pt x="5626558" y="4279965"/>
                    <a:pt x="5651292" y="4231810"/>
                  </a:cubicBezTo>
                  <a:cubicBezTo>
                    <a:pt x="5675651" y="4183466"/>
                    <a:pt x="5697012" y="4134561"/>
                    <a:pt x="5716686" y="4085655"/>
                  </a:cubicBezTo>
                  <a:cubicBezTo>
                    <a:pt x="5756223" y="3987845"/>
                    <a:pt x="5789576" y="3891158"/>
                    <a:pt x="5820681" y="3791848"/>
                  </a:cubicBezTo>
                  <a:cubicBezTo>
                    <a:pt x="5851972" y="3692726"/>
                    <a:pt x="5878955" y="3591167"/>
                    <a:pt x="5898629" y="3487922"/>
                  </a:cubicBezTo>
                  <a:cubicBezTo>
                    <a:pt x="5918116" y="3384490"/>
                    <a:pt x="5929172" y="3279372"/>
                    <a:pt x="5932170" y="3174066"/>
                  </a:cubicBezTo>
                  <a:cubicBezTo>
                    <a:pt x="5937604" y="2963454"/>
                    <a:pt x="5920552" y="2750968"/>
                    <a:pt x="5872209" y="2545978"/>
                  </a:cubicBezTo>
                  <a:cubicBezTo>
                    <a:pt x="5865838" y="2520307"/>
                    <a:pt x="5860029" y="2494637"/>
                    <a:pt x="5852909" y="2469528"/>
                  </a:cubicBezTo>
                  <a:close/>
                  <a:moveTo>
                    <a:pt x="5507386" y="3724580"/>
                  </a:moveTo>
                  <a:cubicBezTo>
                    <a:pt x="5497830" y="3814521"/>
                    <a:pt x="5480591" y="3905586"/>
                    <a:pt x="5453609" y="3989906"/>
                  </a:cubicBezTo>
                  <a:cubicBezTo>
                    <a:pt x="5426439" y="4074413"/>
                    <a:pt x="5390088" y="4152924"/>
                    <a:pt x="5344181" y="4220380"/>
                  </a:cubicBezTo>
                  <a:cubicBezTo>
                    <a:pt x="5297898" y="4287835"/>
                    <a:pt x="5241311" y="4342549"/>
                    <a:pt x="5171419" y="4388644"/>
                  </a:cubicBezTo>
                  <a:cubicBezTo>
                    <a:pt x="5136755" y="4411879"/>
                    <a:pt x="5098342" y="4433052"/>
                    <a:pt x="5057868" y="4453851"/>
                  </a:cubicBezTo>
                  <a:cubicBezTo>
                    <a:pt x="5017395" y="4474837"/>
                    <a:pt x="4974298" y="4495449"/>
                    <a:pt x="4930265" y="4516810"/>
                  </a:cubicBezTo>
                  <a:cubicBezTo>
                    <a:pt x="4841823" y="4559719"/>
                    <a:pt x="4748696" y="4607126"/>
                    <a:pt x="4660067" y="4664276"/>
                  </a:cubicBezTo>
                  <a:cubicBezTo>
                    <a:pt x="4571251" y="4721238"/>
                    <a:pt x="4486181" y="4786071"/>
                    <a:pt x="4408794" y="4857836"/>
                  </a:cubicBezTo>
                  <a:cubicBezTo>
                    <a:pt x="4389682" y="4875637"/>
                    <a:pt x="4370008" y="4894375"/>
                    <a:pt x="4352207" y="4911988"/>
                  </a:cubicBezTo>
                  <a:lnTo>
                    <a:pt x="4299366" y="4965390"/>
                  </a:lnTo>
                  <a:cubicBezTo>
                    <a:pt x="4264514" y="5001179"/>
                    <a:pt x="4230599" y="5037531"/>
                    <a:pt x="4197621" y="5074257"/>
                  </a:cubicBezTo>
                  <a:cubicBezTo>
                    <a:pt x="4131664" y="5147896"/>
                    <a:pt x="4070204" y="5223784"/>
                    <a:pt x="4008744" y="5297985"/>
                  </a:cubicBezTo>
                  <a:lnTo>
                    <a:pt x="3917304" y="5409100"/>
                  </a:lnTo>
                  <a:cubicBezTo>
                    <a:pt x="3886949" y="5446013"/>
                    <a:pt x="3856782" y="5482364"/>
                    <a:pt x="3826052" y="5518153"/>
                  </a:cubicBezTo>
                  <a:cubicBezTo>
                    <a:pt x="3764592" y="5589544"/>
                    <a:pt x="3702758" y="5659435"/>
                    <a:pt x="3637925" y="5725017"/>
                  </a:cubicBezTo>
                  <a:cubicBezTo>
                    <a:pt x="3573093" y="5790412"/>
                    <a:pt x="3505637" y="5852059"/>
                    <a:pt x="3433497" y="5906586"/>
                  </a:cubicBezTo>
                  <a:cubicBezTo>
                    <a:pt x="3361544" y="5961112"/>
                    <a:pt x="3285469" y="6009268"/>
                    <a:pt x="3204522" y="6046744"/>
                  </a:cubicBezTo>
                  <a:cubicBezTo>
                    <a:pt x="3123763" y="6084594"/>
                    <a:pt x="3038506" y="6112513"/>
                    <a:pt x="2950439" y="6129190"/>
                  </a:cubicBezTo>
                  <a:cubicBezTo>
                    <a:pt x="2906405" y="6137809"/>
                    <a:pt x="2861810" y="6143055"/>
                    <a:pt x="2816839" y="6146428"/>
                  </a:cubicBezTo>
                  <a:cubicBezTo>
                    <a:pt x="2794354" y="6147927"/>
                    <a:pt x="2771681" y="6148677"/>
                    <a:pt x="2749009" y="6149051"/>
                  </a:cubicBezTo>
                  <a:lnTo>
                    <a:pt x="2678930" y="6148677"/>
                  </a:lnTo>
                  <a:cubicBezTo>
                    <a:pt x="2491927" y="6144367"/>
                    <a:pt x="2305675" y="6116260"/>
                    <a:pt x="2125793" y="6065481"/>
                  </a:cubicBezTo>
                  <a:cubicBezTo>
                    <a:pt x="1945911" y="6014515"/>
                    <a:pt x="1773524" y="5940501"/>
                    <a:pt x="1610506" y="5851310"/>
                  </a:cubicBezTo>
                  <a:cubicBezTo>
                    <a:pt x="1528997" y="5806714"/>
                    <a:pt x="1449924" y="5757808"/>
                    <a:pt x="1373099" y="5706279"/>
                  </a:cubicBezTo>
                  <a:lnTo>
                    <a:pt x="1315949" y="5666743"/>
                  </a:lnTo>
                  <a:lnTo>
                    <a:pt x="1259923" y="5625894"/>
                  </a:lnTo>
                  <a:lnTo>
                    <a:pt x="1204647" y="5583922"/>
                  </a:lnTo>
                  <a:cubicBezTo>
                    <a:pt x="1186284" y="5569869"/>
                    <a:pt x="1168483" y="5555066"/>
                    <a:pt x="1150308" y="5540826"/>
                  </a:cubicBezTo>
                  <a:cubicBezTo>
                    <a:pt x="1006402" y="5424839"/>
                    <a:pt x="872615" y="5296860"/>
                    <a:pt x="751569" y="5158015"/>
                  </a:cubicBezTo>
                  <a:cubicBezTo>
                    <a:pt x="721214" y="5123350"/>
                    <a:pt x="691983" y="5087935"/>
                    <a:pt x="663315" y="5052146"/>
                  </a:cubicBezTo>
                  <a:cubicBezTo>
                    <a:pt x="635021" y="5016170"/>
                    <a:pt x="607289" y="4980006"/>
                    <a:pt x="580869" y="4942718"/>
                  </a:cubicBezTo>
                  <a:cubicBezTo>
                    <a:pt x="527654" y="4868517"/>
                    <a:pt x="478186" y="4791880"/>
                    <a:pt x="432279" y="4713369"/>
                  </a:cubicBezTo>
                  <a:cubicBezTo>
                    <a:pt x="340651" y="4556159"/>
                    <a:pt x="264764" y="4390330"/>
                    <a:pt x="205553" y="4219443"/>
                  </a:cubicBezTo>
                  <a:cubicBezTo>
                    <a:pt x="146154" y="4048555"/>
                    <a:pt x="104369" y="3872045"/>
                    <a:pt x="79448" y="3693850"/>
                  </a:cubicBezTo>
                  <a:cubicBezTo>
                    <a:pt x="67268" y="3604659"/>
                    <a:pt x="58087" y="3515092"/>
                    <a:pt x="53590" y="3425339"/>
                  </a:cubicBezTo>
                  <a:cubicBezTo>
                    <a:pt x="47969" y="3335585"/>
                    <a:pt x="47406" y="3245644"/>
                    <a:pt x="49655" y="3155890"/>
                  </a:cubicBezTo>
                  <a:cubicBezTo>
                    <a:pt x="52278" y="3066137"/>
                    <a:pt x="58274" y="2976383"/>
                    <a:pt x="67830" y="2886817"/>
                  </a:cubicBezTo>
                  <a:cubicBezTo>
                    <a:pt x="77761" y="2797438"/>
                    <a:pt x="91253" y="2708246"/>
                    <a:pt x="108679" y="2619992"/>
                  </a:cubicBezTo>
                  <a:cubicBezTo>
                    <a:pt x="143906" y="2443108"/>
                    <a:pt x="195809" y="2269409"/>
                    <a:pt x="263077" y="2101520"/>
                  </a:cubicBezTo>
                  <a:cubicBezTo>
                    <a:pt x="397614" y="1765740"/>
                    <a:pt x="593048" y="1453382"/>
                    <a:pt x="837575" y="1186370"/>
                  </a:cubicBezTo>
                  <a:cubicBezTo>
                    <a:pt x="898473" y="1119289"/>
                    <a:pt x="964242" y="1056893"/>
                    <a:pt x="1031698" y="996932"/>
                  </a:cubicBezTo>
                  <a:cubicBezTo>
                    <a:pt x="1099154" y="936784"/>
                    <a:pt x="1166235" y="876261"/>
                    <a:pt x="1236688" y="819298"/>
                  </a:cubicBezTo>
                  <a:cubicBezTo>
                    <a:pt x="1377221" y="704999"/>
                    <a:pt x="1526935" y="600442"/>
                    <a:pt x="1687143" y="511438"/>
                  </a:cubicBezTo>
                  <a:cubicBezTo>
                    <a:pt x="1847163" y="422621"/>
                    <a:pt x="2017676" y="348795"/>
                    <a:pt x="2196246" y="300639"/>
                  </a:cubicBezTo>
                  <a:cubicBezTo>
                    <a:pt x="2374629" y="251921"/>
                    <a:pt x="2560320" y="227749"/>
                    <a:pt x="2745823" y="229248"/>
                  </a:cubicBezTo>
                  <a:cubicBezTo>
                    <a:pt x="2837076" y="230372"/>
                    <a:pt x="2928516" y="238055"/>
                    <a:pt x="3019206" y="252108"/>
                  </a:cubicBezTo>
                  <a:cubicBezTo>
                    <a:pt x="3109710" y="266724"/>
                    <a:pt x="3199650" y="286773"/>
                    <a:pt x="3288092" y="313006"/>
                  </a:cubicBezTo>
                  <a:cubicBezTo>
                    <a:pt x="3376347" y="339426"/>
                    <a:pt x="3463477" y="370343"/>
                    <a:pt x="3548172" y="407069"/>
                  </a:cubicBezTo>
                  <a:cubicBezTo>
                    <a:pt x="3569345" y="416438"/>
                    <a:pt x="3590519" y="425432"/>
                    <a:pt x="3611505" y="435176"/>
                  </a:cubicBezTo>
                  <a:lnTo>
                    <a:pt x="3674089" y="464968"/>
                  </a:lnTo>
                  <a:lnTo>
                    <a:pt x="3735736" y="496823"/>
                  </a:lnTo>
                  <a:cubicBezTo>
                    <a:pt x="3756160" y="507690"/>
                    <a:pt x="3776397" y="519120"/>
                    <a:pt x="3796634" y="530176"/>
                  </a:cubicBezTo>
                  <a:cubicBezTo>
                    <a:pt x="3957965" y="621054"/>
                    <a:pt x="4110303" y="728046"/>
                    <a:pt x="4251585" y="847405"/>
                  </a:cubicBezTo>
                  <a:cubicBezTo>
                    <a:pt x="4393242" y="966390"/>
                    <a:pt x="4524781" y="1096991"/>
                    <a:pt x="4644515" y="1236775"/>
                  </a:cubicBezTo>
                  <a:cubicBezTo>
                    <a:pt x="4704663" y="1306479"/>
                    <a:pt x="4762375" y="1378057"/>
                    <a:pt x="4816527" y="1451883"/>
                  </a:cubicBezTo>
                  <a:cubicBezTo>
                    <a:pt x="4870679" y="1525897"/>
                    <a:pt x="4922020" y="1601598"/>
                    <a:pt x="4970738" y="1678610"/>
                  </a:cubicBezTo>
                  <a:cubicBezTo>
                    <a:pt x="5067799" y="1833008"/>
                    <a:pt x="5152494" y="1993965"/>
                    <a:pt x="5223885" y="2159232"/>
                  </a:cubicBezTo>
                  <a:cubicBezTo>
                    <a:pt x="5295275" y="2324686"/>
                    <a:pt x="5349615" y="2495199"/>
                    <a:pt x="5395709" y="2666087"/>
                  </a:cubicBezTo>
                  <a:cubicBezTo>
                    <a:pt x="5418757" y="2751718"/>
                    <a:pt x="5440680" y="2837537"/>
                    <a:pt x="5458855" y="2924292"/>
                  </a:cubicBezTo>
                  <a:cubicBezTo>
                    <a:pt x="5477406" y="3011048"/>
                    <a:pt x="5490522" y="3098740"/>
                    <a:pt x="5499142" y="3186995"/>
                  </a:cubicBezTo>
                  <a:cubicBezTo>
                    <a:pt x="5507761" y="3275250"/>
                    <a:pt x="5513944" y="3364254"/>
                    <a:pt x="5516755" y="3454007"/>
                  </a:cubicBezTo>
                  <a:cubicBezTo>
                    <a:pt x="5518629" y="3543761"/>
                    <a:pt x="5516755" y="3634264"/>
                    <a:pt x="5507386" y="3724580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187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C7E50BFD-51AC-4ACE-820C-A285E66723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9149" y="241478"/>
              <a:ext cx="5953893" cy="6434152"/>
            </a:xfrm>
            <a:custGeom>
              <a:avLst/>
              <a:gdLst>
                <a:gd name="connsiteX0" fmla="*/ 2739452 w 5953893"/>
                <a:gd name="connsiteY0" fmla="*/ 0 h 6434152"/>
                <a:gd name="connsiteX1" fmla="*/ 0 w 5953893"/>
                <a:gd name="connsiteY1" fmla="*/ 1610693 h 6434152"/>
                <a:gd name="connsiteX2" fmla="*/ 0 w 5953893"/>
                <a:gd name="connsiteY2" fmla="*/ 4823273 h 6434152"/>
                <a:gd name="connsiteX3" fmla="*/ 352456 w 5953893"/>
                <a:gd name="connsiteY3" fmla="*/ 5326193 h 6434152"/>
                <a:gd name="connsiteX4" fmla="*/ 2739452 w 5953893"/>
                <a:gd name="connsiteY4" fmla="*/ 6434153 h 6434152"/>
                <a:gd name="connsiteX5" fmla="*/ 4618282 w 5953893"/>
                <a:gd name="connsiteY5" fmla="*/ 5167859 h 6434152"/>
                <a:gd name="connsiteX6" fmla="*/ 5860029 w 5953893"/>
                <a:gd name="connsiteY6" fmla="*/ 3948409 h 6434152"/>
                <a:gd name="connsiteX7" fmla="*/ 2739452 w 5953893"/>
                <a:gd name="connsiteY7" fmla="*/ 0 h 6434152"/>
                <a:gd name="connsiteX8" fmla="*/ 5317011 w 5953893"/>
                <a:gd name="connsiteY8" fmla="*/ 3797009 h 6434152"/>
                <a:gd name="connsiteX9" fmla="*/ 5176478 w 5953893"/>
                <a:gd name="connsiteY9" fmla="*/ 4100747 h 6434152"/>
                <a:gd name="connsiteX10" fmla="*/ 4942257 w 5953893"/>
                <a:gd name="connsiteY10" fmla="*/ 4250274 h 6434152"/>
                <a:gd name="connsiteX11" fmla="*/ 4216171 w 5953893"/>
                <a:gd name="connsiteY11" fmla="*/ 4773243 h 6434152"/>
                <a:gd name="connsiteX12" fmla="*/ 3905125 w 5953893"/>
                <a:gd name="connsiteY12" fmla="*/ 5105837 h 6434152"/>
                <a:gd name="connsiteX13" fmla="*/ 3308329 w 5953893"/>
                <a:gd name="connsiteY13" fmla="*/ 5682022 h 6434152"/>
                <a:gd name="connsiteX14" fmla="*/ 2739452 w 5953893"/>
                <a:gd name="connsiteY14" fmla="*/ 5870898 h 6434152"/>
                <a:gd name="connsiteX15" fmla="*/ 1647419 w 5953893"/>
                <a:gd name="connsiteY15" fmla="*/ 5625809 h 6434152"/>
                <a:gd name="connsiteX16" fmla="*/ 781175 w 5953893"/>
                <a:gd name="connsiteY16" fmla="*/ 4960620 h 6434152"/>
                <a:gd name="connsiteX17" fmla="*/ 312545 w 5953893"/>
                <a:gd name="connsiteY17" fmla="*/ 4165205 h 6434152"/>
                <a:gd name="connsiteX18" fmla="*/ 142032 w 5953893"/>
                <a:gd name="connsiteY18" fmla="*/ 3217451 h 6434152"/>
                <a:gd name="connsiteX19" fmla="*/ 347210 w 5953893"/>
                <a:gd name="connsiteY19" fmla="*/ 2181444 h 6434152"/>
                <a:gd name="connsiteX20" fmla="*/ 906155 w 5953893"/>
                <a:gd name="connsiteY20" fmla="*/ 1337497 h 6434152"/>
                <a:gd name="connsiteX21" fmla="*/ 2739265 w 5953893"/>
                <a:gd name="connsiteY21" fmla="*/ 563818 h 6434152"/>
                <a:gd name="connsiteX22" fmla="*/ 3849849 w 5953893"/>
                <a:gd name="connsiteY22" fmla="*/ 881796 h 6434152"/>
                <a:gd name="connsiteX23" fmla="*/ 4834515 w 5953893"/>
                <a:gd name="connsiteY23" fmla="*/ 1742419 h 6434152"/>
                <a:gd name="connsiteX24" fmla="*/ 5325256 w 5953893"/>
                <a:gd name="connsiteY24" fmla="*/ 2742076 h 6434152"/>
                <a:gd name="connsiteX25" fmla="*/ 5317011 w 5953893"/>
                <a:gd name="connsiteY25" fmla="*/ 3797009 h 6434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5953893" h="6434152">
                  <a:moveTo>
                    <a:pt x="2739452" y="0"/>
                  </a:moveTo>
                  <a:cubicBezTo>
                    <a:pt x="1568346" y="0"/>
                    <a:pt x="546204" y="647950"/>
                    <a:pt x="0" y="1610693"/>
                  </a:cubicBezTo>
                  <a:lnTo>
                    <a:pt x="0" y="4823273"/>
                  </a:lnTo>
                  <a:cubicBezTo>
                    <a:pt x="101746" y="5002593"/>
                    <a:pt x="219793" y="5171045"/>
                    <a:pt x="352456" y="5326193"/>
                  </a:cubicBezTo>
                  <a:cubicBezTo>
                    <a:pt x="932013" y="6005060"/>
                    <a:pt x="1786453" y="6434153"/>
                    <a:pt x="2739452" y="6434153"/>
                  </a:cubicBezTo>
                  <a:cubicBezTo>
                    <a:pt x="3612442" y="6434153"/>
                    <a:pt x="4046220" y="5750227"/>
                    <a:pt x="4618282" y="5167859"/>
                  </a:cubicBezTo>
                  <a:cubicBezTo>
                    <a:pt x="5190344" y="4585679"/>
                    <a:pt x="5621311" y="4803036"/>
                    <a:pt x="5860029" y="3948409"/>
                  </a:cubicBezTo>
                  <a:cubicBezTo>
                    <a:pt x="6403423" y="2003810"/>
                    <a:pt x="4485244" y="0"/>
                    <a:pt x="2739452" y="0"/>
                  </a:cubicBezTo>
                  <a:close/>
                  <a:moveTo>
                    <a:pt x="5317011" y="3797009"/>
                  </a:moveTo>
                  <a:cubicBezTo>
                    <a:pt x="5275976" y="3943538"/>
                    <a:pt x="5228756" y="4045658"/>
                    <a:pt x="5176478" y="4100747"/>
                  </a:cubicBezTo>
                  <a:cubicBezTo>
                    <a:pt x="5131883" y="4147591"/>
                    <a:pt x="5061991" y="4186004"/>
                    <a:pt x="4942257" y="4250274"/>
                  </a:cubicBezTo>
                  <a:cubicBezTo>
                    <a:pt x="4753381" y="4351458"/>
                    <a:pt x="4494613" y="4489929"/>
                    <a:pt x="4216171" y="4773243"/>
                  </a:cubicBezTo>
                  <a:cubicBezTo>
                    <a:pt x="4106555" y="4884733"/>
                    <a:pt x="4004247" y="4997159"/>
                    <a:pt x="3905125" y="5105837"/>
                  </a:cubicBezTo>
                  <a:cubicBezTo>
                    <a:pt x="3701071" y="5329753"/>
                    <a:pt x="3508260" y="5541302"/>
                    <a:pt x="3308329" y="5682022"/>
                  </a:cubicBezTo>
                  <a:cubicBezTo>
                    <a:pt x="3122826" y="5812624"/>
                    <a:pt x="2947441" y="5870898"/>
                    <a:pt x="2739452" y="5870898"/>
                  </a:cubicBezTo>
                  <a:cubicBezTo>
                    <a:pt x="2357765" y="5870898"/>
                    <a:pt x="1990319" y="5788452"/>
                    <a:pt x="1647419" y="5625809"/>
                  </a:cubicBezTo>
                  <a:cubicBezTo>
                    <a:pt x="1319509" y="5470286"/>
                    <a:pt x="1019893" y="5240187"/>
                    <a:pt x="781175" y="4960620"/>
                  </a:cubicBezTo>
                  <a:cubicBezTo>
                    <a:pt x="579370" y="4724151"/>
                    <a:pt x="421598" y="4456576"/>
                    <a:pt x="312545" y="4165205"/>
                  </a:cubicBezTo>
                  <a:cubicBezTo>
                    <a:pt x="199369" y="3863153"/>
                    <a:pt x="142032" y="3544237"/>
                    <a:pt x="142032" y="3217451"/>
                  </a:cubicBezTo>
                  <a:cubicBezTo>
                    <a:pt x="142032" y="2857688"/>
                    <a:pt x="211174" y="2509166"/>
                    <a:pt x="347210" y="2181444"/>
                  </a:cubicBezTo>
                  <a:cubicBezTo>
                    <a:pt x="478561" y="1865339"/>
                    <a:pt x="666688" y="1581275"/>
                    <a:pt x="906155" y="1337497"/>
                  </a:cubicBezTo>
                  <a:cubicBezTo>
                    <a:pt x="1396334" y="838512"/>
                    <a:pt x="2047469" y="563818"/>
                    <a:pt x="2739265" y="563818"/>
                  </a:cubicBezTo>
                  <a:cubicBezTo>
                    <a:pt x="3094157" y="563818"/>
                    <a:pt x="3478280" y="673808"/>
                    <a:pt x="3849849" y="881796"/>
                  </a:cubicBezTo>
                  <a:cubicBezTo>
                    <a:pt x="4226851" y="1092783"/>
                    <a:pt x="4567316" y="1390338"/>
                    <a:pt x="4834515" y="1742419"/>
                  </a:cubicBezTo>
                  <a:cubicBezTo>
                    <a:pt x="5070798" y="2053653"/>
                    <a:pt x="5240374" y="2399363"/>
                    <a:pt x="5325256" y="2742076"/>
                  </a:cubicBezTo>
                  <a:cubicBezTo>
                    <a:pt x="5414634" y="3102964"/>
                    <a:pt x="5411824" y="3458044"/>
                    <a:pt x="5317011" y="3797009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187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A0394888-C50F-41C1-92D4-0E2B4315A8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9149" y="231462"/>
              <a:ext cx="5953893" cy="6444167"/>
            </a:xfrm>
            <a:custGeom>
              <a:avLst/>
              <a:gdLst>
                <a:gd name="connsiteX0" fmla="*/ 2739452 w 5953893"/>
                <a:gd name="connsiteY0" fmla="*/ 0 h 6434152"/>
                <a:gd name="connsiteX1" fmla="*/ 0 w 5953893"/>
                <a:gd name="connsiteY1" fmla="*/ 1610693 h 6434152"/>
                <a:gd name="connsiteX2" fmla="*/ 0 w 5953893"/>
                <a:gd name="connsiteY2" fmla="*/ 4823273 h 6434152"/>
                <a:gd name="connsiteX3" fmla="*/ 352456 w 5953893"/>
                <a:gd name="connsiteY3" fmla="*/ 5326193 h 6434152"/>
                <a:gd name="connsiteX4" fmla="*/ 2739452 w 5953893"/>
                <a:gd name="connsiteY4" fmla="*/ 6434153 h 6434152"/>
                <a:gd name="connsiteX5" fmla="*/ 4618282 w 5953893"/>
                <a:gd name="connsiteY5" fmla="*/ 5167859 h 6434152"/>
                <a:gd name="connsiteX6" fmla="*/ 5860029 w 5953893"/>
                <a:gd name="connsiteY6" fmla="*/ 3948409 h 6434152"/>
                <a:gd name="connsiteX7" fmla="*/ 2739452 w 5953893"/>
                <a:gd name="connsiteY7" fmla="*/ 0 h 6434152"/>
                <a:gd name="connsiteX8" fmla="*/ 5208520 w 5953893"/>
                <a:gd name="connsiteY8" fmla="*/ 3766654 h 6434152"/>
                <a:gd name="connsiteX9" fmla="*/ 5094782 w 5953893"/>
                <a:gd name="connsiteY9" fmla="*/ 4022985 h 6434152"/>
                <a:gd name="connsiteX10" fmla="*/ 4888855 w 5953893"/>
                <a:gd name="connsiteY10" fmla="*/ 4150777 h 6434152"/>
                <a:gd name="connsiteX11" fmla="*/ 4135411 w 5953893"/>
                <a:gd name="connsiteY11" fmla="*/ 4694170 h 6434152"/>
                <a:gd name="connsiteX12" fmla="*/ 3821555 w 5953893"/>
                <a:gd name="connsiteY12" fmla="*/ 5029762 h 6434152"/>
                <a:gd name="connsiteX13" fmla="*/ 2739265 w 5953893"/>
                <a:gd name="connsiteY13" fmla="*/ 5758097 h 6434152"/>
                <a:gd name="connsiteX14" fmla="*/ 1695575 w 5953893"/>
                <a:gd name="connsiteY14" fmla="*/ 5523876 h 6434152"/>
                <a:gd name="connsiteX15" fmla="*/ 866619 w 5953893"/>
                <a:gd name="connsiteY15" fmla="*/ 4887356 h 6434152"/>
                <a:gd name="connsiteX16" fmla="*/ 417851 w 5953893"/>
                <a:gd name="connsiteY16" fmla="*/ 4125481 h 6434152"/>
                <a:gd name="connsiteX17" fmla="*/ 254645 w 5953893"/>
                <a:gd name="connsiteY17" fmla="*/ 3217264 h 6434152"/>
                <a:gd name="connsiteX18" fmla="*/ 451204 w 5953893"/>
                <a:gd name="connsiteY18" fmla="*/ 2224540 h 6434152"/>
                <a:gd name="connsiteX19" fmla="*/ 986540 w 5953893"/>
                <a:gd name="connsiteY19" fmla="*/ 1416383 h 6434152"/>
                <a:gd name="connsiteX20" fmla="*/ 2739452 w 5953893"/>
                <a:gd name="connsiteY20" fmla="*/ 676244 h 6434152"/>
                <a:gd name="connsiteX21" fmla="*/ 3794947 w 5953893"/>
                <a:gd name="connsiteY21" fmla="*/ 979795 h 6434152"/>
                <a:gd name="connsiteX22" fmla="*/ 4744762 w 5953893"/>
                <a:gd name="connsiteY22" fmla="*/ 1810250 h 6434152"/>
                <a:gd name="connsiteX23" fmla="*/ 5215827 w 5953893"/>
                <a:gd name="connsiteY23" fmla="*/ 2768871 h 6434152"/>
                <a:gd name="connsiteX24" fmla="*/ 5208520 w 5953893"/>
                <a:gd name="connsiteY24" fmla="*/ 3766654 h 6434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953893" h="6434152">
                  <a:moveTo>
                    <a:pt x="2739452" y="0"/>
                  </a:moveTo>
                  <a:cubicBezTo>
                    <a:pt x="1568346" y="0"/>
                    <a:pt x="546204" y="647950"/>
                    <a:pt x="0" y="1610693"/>
                  </a:cubicBezTo>
                  <a:lnTo>
                    <a:pt x="0" y="4823273"/>
                  </a:lnTo>
                  <a:cubicBezTo>
                    <a:pt x="101746" y="5002593"/>
                    <a:pt x="219793" y="5171045"/>
                    <a:pt x="352456" y="5326193"/>
                  </a:cubicBezTo>
                  <a:cubicBezTo>
                    <a:pt x="932013" y="6005060"/>
                    <a:pt x="1786453" y="6434153"/>
                    <a:pt x="2739452" y="6434153"/>
                  </a:cubicBezTo>
                  <a:cubicBezTo>
                    <a:pt x="3612442" y="6434153"/>
                    <a:pt x="4046220" y="5750227"/>
                    <a:pt x="4618282" y="5167859"/>
                  </a:cubicBezTo>
                  <a:cubicBezTo>
                    <a:pt x="5190344" y="4585679"/>
                    <a:pt x="5621311" y="4803036"/>
                    <a:pt x="5860029" y="3948409"/>
                  </a:cubicBezTo>
                  <a:cubicBezTo>
                    <a:pt x="6403423" y="2003810"/>
                    <a:pt x="4485244" y="0"/>
                    <a:pt x="2739452" y="0"/>
                  </a:cubicBezTo>
                  <a:close/>
                  <a:moveTo>
                    <a:pt x="5208520" y="3766654"/>
                  </a:moveTo>
                  <a:cubicBezTo>
                    <a:pt x="5173667" y="3891634"/>
                    <a:pt x="5133194" y="3982699"/>
                    <a:pt x="5094782" y="4022985"/>
                  </a:cubicBezTo>
                  <a:cubicBezTo>
                    <a:pt x="5060492" y="4058962"/>
                    <a:pt x="4984792" y="4099435"/>
                    <a:pt x="4888855" y="4150777"/>
                  </a:cubicBezTo>
                  <a:cubicBezTo>
                    <a:pt x="4693420" y="4255333"/>
                    <a:pt x="4426033" y="4398489"/>
                    <a:pt x="4135411" y="4694170"/>
                  </a:cubicBezTo>
                  <a:cubicBezTo>
                    <a:pt x="4024297" y="4807158"/>
                    <a:pt x="3921239" y="4920334"/>
                    <a:pt x="3821555" y="5029762"/>
                  </a:cubicBezTo>
                  <a:cubicBezTo>
                    <a:pt x="3385341" y="5508324"/>
                    <a:pt x="3138940" y="5758097"/>
                    <a:pt x="2739265" y="5758097"/>
                  </a:cubicBezTo>
                  <a:cubicBezTo>
                    <a:pt x="2374442" y="5758097"/>
                    <a:pt x="2023297" y="5679211"/>
                    <a:pt x="1695575" y="5523876"/>
                  </a:cubicBezTo>
                  <a:cubicBezTo>
                    <a:pt x="1381906" y="5375098"/>
                    <a:pt x="1095219" y="5154930"/>
                    <a:pt x="866619" y="4887356"/>
                  </a:cubicBezTo>
                  <a:cubicBezTo>
                    <a:pt x="673246" y="4661005"/>
                    <a:pt x="522220" y="4404673"/>
                    <a:pt x="417851" y="4125481"/>
                  </a:cubicBezTo>
                  <a:cubicBezTo>
                    <a:pt x="309547" y="3836171"/>
                    <a:pt x="254645" y="3530558"/>
                    <a:pt x="254645" y="3217264"/>
                  </a:cubicBezTo>
                  <a:cubicBezTo>
                    <a:pt x="254645" y="2872490"/>
                    <a:pt x="320790" y="2538585"/>
                    <a:pt x="451204" y="2224540"/>
                  </a:cubicBezTo>
                  <a:cubicBezTo>
                    <a:pt x="577121" y="1921739"/>
                    <a:pt x="757191" y="1649855"/>
                    <a:pt x="986540" y="1416383"/>
                  </a:cubicBezTo>
                  <a:cubicBezTo>
                    <a:pt x="1455357" y="939134"/>
                    <a:pt x="2078011" y="676244"/>
                    <a:pt x="2739452" y="676244"/>
                  </a:cubicBezTo>
                  <a:cubicBezTo>
                    <a:pt x="3075232" y="676244"/>
                    <a:pt x="3440243" y="781175"/>
                    <a:pt x="3794947" y="979795"/>
                  </a:cubicBezTo>
                  <a:cubicBezTo>
                    <a:pt x="4158459" y="1183286"/>
                    <a:pt x="4486931" y="1470348"/>
                    <a:pt x="4744762" y="1810250"/>
                  </a:cubicBezTo>
                  <a:cubicBezTo>
                    <a:pt x="4971862" y="2109491"/>
                    <a:pt x="5134693" y="2440961"/>
                    <a:pt x="5215827" y="2768871"/>
                  </a:cubicBezTo>
                  <a:cubicBezTo>
                    <a:pt x="5300334" y="3110834"/>
                    <a:pt x="5297898" y="3446614"/>
                    <a:pt x="5208520" y="376665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187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 useBgFill="1">
          <p:nvSpPr>
            <p:cNvPr id="22" name="Freeform: Shape 21">
              <a:extLst>
                <a:ext uri="{FF2B5EF4-FFF2-40B4-BE49-F238E27FC236}">
                  <a16:creationId xmlns:a16="http://schemas.microsoft.com/office/drawing/2014/main" id="{F22C906F-48B7-4ABF-B36E-0C0A056A57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9149" y="3725"/>
              <a:ext cx="5855313" cy="6880645"/>
            </a:xfrm>
            <a:custGeom>
              <a:avLst/>
              <a:gdLst>
                <a:gd name="connsiteX0" fmla="*/ 5855313 w 5855313"/>
                <a:gd name="connsiteY0" fmla="*/ 4717843 h 6880645"/>
                <a:gd name="connsiteX1" fmla="*/ 5855313 w 5855313"/>
                <a:gd name="connsiteY1" fmla="*/ 6880645 h 6880645"/>
                <a:gd name="connsiteX2" fmla="*/ 0 w 5855313"/>
                <a:gd name="connsiteY2" fmla="*/ 6880645 h 6880645"/>
                <a:gd name="connsiteX3" fmla="*/ 0 w 5855313"/>
                <a:gd name="connsiteY3" fmla="*/ 5268859 h 6880645"/>
                <a:gd name="connsiteX4" fmla="*/ 36130 w 5855313"/>
                <a:gd name="connsiteY4" fmla="*/ 5327430 h 6880645"/>
                <a:gd name="connsiteX5" fmla="*/ 2782721 w 5855313"/>
                <a:gd name="connsiteY5" fmla="*/ 6765687 h 6880645"/>
                <a:gd name="connsiteX6" fmla="*/ 5834702 w 5855313"/>
                <a:gd name="connsiteY6" fmla="*/ 4773305 h 6880645"/>
                <a:gd name="connsiteX7" fmla="*/ 9148 w 5855313"/>
                <a:gd name="connsiteY7" fmla="*/ 0 h 6880645"/>
                <a:gd name="connsiteX8" fmla="*/ 5855312 w 5855313"/>
                <a:gd name="connsiteY8" fmla="*/ 0 h 6880645"/>
                <a:gd name="connsiteX9" fmla="*/ 5855312 w 5855313"/>
                <a:gd name="connsiteY9" fmla="*/ 96759 h 6880645"/>
                <a:gd name="connsiteX10" fmla="*/ 5855313 w 5855313"/>
                <a:gd name="connsiteY10" fmla="*/ 96759 h 6880645"/>
                <a:gd name="connsiteX11" fmla="*/ 5855313 w 5855313"/>
                <a:gd name="connsiteY11" fmla="*/ 2289203 h 6880645"/>
                <a:gd name="connsiteX12" fmla="*/ 5834702 w 5855313"/>
                <a:gd name="connsiteY12" fmla="*/ 2233742 h 6880645"/>
                <a:gd name="connsiteX13" fmla="*/ 2782721 w 5855313"/>
                <a:gd name="connsiteY13" fmla="*/ 241359 h 6880645"/>
                <a:gd name="connsiteX14" fmla="*/ 36130 w 5855313"/>
                <a:gd name="connsiteY14" fmla="*/ 1679616 h 6880645"/>
                <a:gd name="connsiteX15" fmla="*/ 0 w 5855313"/>
                <a:gd name="connsiteY15" fmla="*/ 1738187 h 6880645"/>
                <a:gd name="connsiteX16" fmla="*/ 0 w 5855313"/>
                <a:gd name="connsiteY16" fmla="*/ 96759 h 6880645"/>
                <a:gd name="connsiteX17" fmla="*/ 9148 w 5855313"/>
                <a:gd name="connsiteY17" fmla="*/ 96759 h 6880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855313" h="6880645">
                  <a:moveTo>
                    <a:pt x="5855313" y="4717843"/>
                  </a:moveTo>
                  <a:lnTo>
                    <a:pt x="5855313" y="6880645"/>
                  </a:lnTo>
                  <a:lnTo>
                    <a:pt x="0" y="6880645"/>
                  </a:lnTo>
                  <a:lnTo>
                    <a:pt x="0" y="5268859"/>
                  </a:lnTo>
                  <a:lnTo>
                    <a:pt x="36130" y="5327430"/>
                  </a:lnTo>
                  <a:cubicBezTo>
                    <a:pt x="631370" y="6195172"/>
                    <a:pt x="1639396" y="6765687"/>
                    <a:pt x="2782721" y="6765687"/>
                  </a:cubicBezTo>
                  <a:cubicBezTo>
                    <a:pt x="4154711" y="6765687"/>
                    <a:pt x="5331871" y="5944145"/>
                    <a:pt x="5834702" y="4773305"/>
                  </a:cubicBezTo>
                  <a:close/>
                  <a:moveTo>
                    <a:pt x="9148" y="0"/>
                  </a:moveTo>
                  <a:lnTo>
                    <a:pt x="5855312" y="0"/>
                  </a:lnTo>
                  <a:lnTo>
                    <a:pt x="5855312" y="96759"/>
                  </a:lnTo>
                  <a:lnTo>
                    <a:pt x="5855313" y="96759"/>
                  </a:lnTo>
                  <a:lnTo>
                    <a:pt x="5855313" y="2289203"/>
                  </a:lnTo>
                  <a:lnTo>
                    <a:pt x="5834702" y="2233742"/>
                  </a:lnTo>
                  <a:cubicBezTo>
                    <a:pt x="5331871" y="1062902"/>
                    <a:pt x="4154711" y="241359"/>
                    <a:pt x="2782721" y="241359"/>
                  </a:cubicBezTo>
                  <a:cubicBezTo>
                    <a:pt x="1639396" y="241359"/>
                    <a:pt x="631370" y="811875"/>
                    <a:pt x="36130" y="1679616"/>
                  </a:cubicBezTo>
                  <a:lnTo>
                    <a:pt x="0" y="1738187"/>
                  </a:lnTo>
                  <a:lnTo>
                    <a:pt x="0" y="96759"/>
                  </a:lnTo>
                  <a:lnTo>
                    <a:pt x="9148" y="96759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 useBgFill="1">
          <p:nvSpPr>
            <p:cNvPr id="23" name="Freeform: Shape 22">
              <a:extLst>
                <a:ext uri="{FF2B5EF4-FFF2-40B4-BE49-F238E27FC236}">
                  <a16:creationId xmlns:a16="http://schemas.microsoft.com/office/drawing/2014/main" id="{B4ABE2AA-A788-450F-94A8-AED4B698F3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9149" y="26370"/>
              <a:ext cx="6254832" cy="6864558"/>
            </a:xfrm>
            <a:custGeom>
              <a:avLst/>
              <a:gdLst>
                <a:gd name="connsiteX0" fmla="*/ 2766060 w 6254832"/>
                <a:gd name="connsiteY0" fmla="*/ 0 h 6864558"/>
                <a:gd name="connsiteX1" fmla="*/ 0 w 6254832"/>
                <a:gd name="connsiteY1" fmla="*/ 1340683 h 6864558"/>
                <a:gd name="connsiteX2" fmla="*/ 0 w 6254832"/>
                <a:gd name="connsiteY2" fmla="*/ 2201306 h 6864558"/>
                <a:gd name="connsiteX3" fmla="*/ 1312 w 6254832"/>
                <a:gd name="connsiteY3" fmla="*/ 2197746 h 6864558"/>
                <a:gd name="connsiteX4" fmla="*/ 612723 w 6254832"/>
                <a:gd name="connsiteY4" fmla="*/ 1201649 h 6864558"/>
                <a:gd name="connsiteX5" fmla="*/ 1571344 w 6254832"/>
                <a:gd name="connsiteY5" fmla="*/ 483245 h 6864558"/>
                <a:gd name="connsiteX6" fmla="*/ 1641235 w 6254832"/>
                <a:gd name="connsiteY6" fmla="*/ 452328 h 6864558"/>
                <a:gd name="connsiteX7" fmla="*/ 1711502 w 6254832"/>
                <a:gd name="connsiteY7" fmla="*/ 422348 h 6864558"/>
                <a:gd name="connsiteX8" fmla="*/ 1783080 w 6254832"/>
                <a:gd name="connsiteY8" fmla="*/ 395178 h 6864558"/>
                <a:gd name="connsiteX9" fmla="*/ 1855220 w 6254832"/>
                <a:gd name="connsiteY9" fmla="*/ 369133 h 6864558"/>
                <a:gd name="connsiteX10" fmla="*/ 1928297 w 6254832"/>
                <a:gd name="connsiteY10" fmla="*/ 345711 h 6864558"/>
                <a:gd name="connsiteX11" fmla="*/ 2001749 w 6254832"/>
                <a:gd name="connsiteY11" fmla="*/ 323600 h 6864558"/>
                <a:gd name="connsiteX12" fmla="*/ 2076138 w 6254832"/>
                <a:gd name="connsiteY12" fmla="*/ 304300 h 6864558"/>
                <a:gd name="connsiteX13" fmla="*/ 2113426 w 6254832"/>
                <a:gd name="connsiteY13" fmla="*/ 294744 h 6864558"/>
                <a:gd name="connsiteX14" fmla="*/ 2132163 w 6254832"/>
                <a:gd name="connsiteY14" fmla="*/ 290060 h 6864558"/>
                <a:gd name="connsiteX15" fmla="*/ 2151089 w 6254832"/>
                <a:gd name="connsiteY15" fmla="*/ 286312 h 6864558"/>
                <a:gd name="connsiteX16" fmla="*/ 2763249 w 6254832"/>
                <a:gd name="connsiteY16" fmla="*/ 218482 h 6864558"/>
                <a:gd name="connsiteX17" fmla="*/ 3372225 w 6254832"/>
                <a:gd name="connsiteY17" fmla="*/ 301302 h 6864558"/>
                <a:gd name="connsiteX18" fmla="*/ 3663596 w 6254832"/>
                <a:gd name="connsiteY18" fmla="*/ 398364 h 6864558"/>
                <a:gd name="connsiteX19" fmla="*/ 3941663 w 6254832"/>
                <a:gd name="connsiteY19" fmla="*/ 526717 h 6864558"/>
                <a:gd name="connsiteX20" fmla="*/ 4204366 w 6254832"/>
                <a:gd name="connsiteY20" fmla="*/ 681678 h 6864558"/>
                <a:gd name="connsiteX21" fmla="*/ 4450018 w 6254832"/>
                <a:gd name="connsiteY21" fmla="*/ 860061 h 6864558"/>
                <a:gd name="connsiteX22" fmla="*/ 4678992 w 6254832"/>
                <a:gd name="connsiteY22" fmla="*/ 1057181 h 6864558"/>
                <a:gd name="connsiteX23" fmla="*/ 4889791 w 6254832"/>
                <a:gd name="connsiteY23" fmla="*/ 1271166 h 6864558"/>
                <a:gd name="connsiteX24" fmla="*/ 5083164 w 6254832"/>
                <a:gd name="connsiteY24" fmla="*/ 1498642 h 6864558"/>
                <a:gd name="connsiteX25" fmla="*/ 5257987 w 6254832"/>
                <a:gd name="connsiteY25" fmla="*/ 1738484 h 6864558"/>
                <a:gd name="connsiteX26" fmla="*/ 5413510 w 6254832"/>
                <a:gd name="connsiteY26" fmla="*/ 1989195 h 6864558"/>
                <a:gd name="connsiteX27" fmla="*/ 5548609 w 6254832"/>
                <a:gd name="connsiteY27" fmla="*/ 2249462 h 6864558"/>
                <a:gd name="connsiteX28" fmla="*/ 5747791 w 6254832"/>
                <a:gd name="connsiteY28" fmla="*/ 2795666 h 6864558"/>
                <a:gd name="connsiteX29" fmla="*/ 5806814 w 6254832"/>
                <a:gd name="connsiteY29" fmla="*/ 3078980 h 6864558"/>
                <a:gd name="connsiteX30" fmla="*/ 5816933 w 6254832"/>
                <a:gd name="connsiteY30" fmla="*/ 3150558 h 6864558"/>
                <a:gd name="connsiteX31" fmla="*/ 5825178 w 6254832"/>
                <a:gd name="connsiteY31" fmla="*/ 3222323 h 6864558"/>
                <a:gd name="connsiteX32" fmla="*/ 5831923 w 6254832"/>
                <a:gd name="connsiteY32" fmla="*/ 3294276 h 6864558"/>
                <a:gd name="connsiteX33" fmla="*/ 5836233 w 6254832"/>
                <a:gd name="connsiteY33" fmla="*/ 3366416 h 6864558"/>
                <a:gd name="connsiteX34" fmla="*/ 5833047 w 6254832"/>
                <a:gd name="connsiteY34" fmla="*/ 3655726 h 6864558"/>
                <a:gd name="connsiteX35" fmla="*/ 5827426 w 6254832"/>
                <a:gd name="connsiteY35" fmla="*/ 3728054 h 6864558"/>
                <a:gd name="connsiteX36" fmla="*/ 5819556 w 6254832"/>
                <a:gd name="connsiteY36" fmla="*/ 3800194 h 6864558"/>
                <a:gd name="connsiteX37" fmla="*/ 5809063 w 6254832"/>
                <a:gd name="connsiteY37" fmla="*/ 3872147 h 6864558"/>
                <a:gd name="connsiteX38" fmla="*/ 5796696 w 6254832"/>
                <a:gd name="connsiteY38" fmla="*/ 3943912 h 6864558"/>
                <a:gd name="connsiteX39" fmla="*/ 5725305 w 6254832"/>
                <a:gd name="connsiteY39" fmla="*/ 4225165 h 6864558"/>
                <a:gd name="connsiteX40" fmla="*/ 5605384 w 6254832"/>
                <a:gd name="connsiteY40" fmla="*/ 4478312 h 6864558"/>
                <a:gd name="connsiteX41" fmla="*/ 5412573 w 6254832"/>
                <a:gd name="connsiteY41" fmla="*/ 4677306 h 6864558"/>
                <a:gd name="connsiteX42" fmla="*/ 5155867 w 6254832"/>
                <a:gd name="connsiteY42" fmla="*/ 4834703 h 6864558"/>
                <a:gd name="connsiteX43" fmla="*/ 4645452 w 6254832"/>
                <a:gd name="connsiteY43" fmla="*/ 5207396 h 6864558"/>
                <a:gd name="connsiteX44" fmla="*/ 4536211 w 6254832"/>
                <a:gd name="connsiteY44" fmla="*/ 5319072 h 6864558"/>
                <a:gd name="connsiteX45" fmla="*/ 4430343 w 6254832"/>
                <a:gd name="connsiteY45" fmla="*/ 5432061 h 6864558"/>
                <a:gd name="connsiteX46" fmla="*/ 4220668 w 6254832"/>
                <a:gd name="connsiteY46" fmla="*/ 5657663 h 6864558"/>
                <a:gd name="connsiteX47" fmla="*/ 4115174 w 6254832"/>
                <a:gd name="connsiteY47" fmla="*/ 5768777 h 6864558"/>
                <a:gd name="connsiteX48" fmla="*/ 4007245 w 6254832"/>
                <a:gd name="connsiteY48" fmla="*/ 5876707 h 6864558"/>
                <a:gd name="connsiteX49" fmla="*/ 3781081 w 6254832"/>
                <a:gd name="connsiteY49" fmla="*/ 6078887 h 6864558"/>
                <a:gd name="connsiteX50" fmla="*/ 3534493 w 6254832"/>
                <a:gd name="connsiteY50" fmla="*/ 6249775 h 6864558"/>
                <a:gd name="connsiteX51" fmla="*/ 3265232 w 6254832"/>
                <a:gd name="connsiteY51" fmla="*/ 6373068 h 6864558"/>
                <a:gd name="connsiteX52" fmla="*/ 3194779 w 6254832"/>
                <a:gd name="connsiteY52" fmla="*/ 6394804 h 6864558"/>
                <a:gd name="connsiteX53" fmla="*/ 3123575 w 6254832"/>
                <a:gd name="connsiteY53" fmla="*/ 6412792 h 6864558"/>
                <a:gd name="connsiteX54" fmla="*/ 3051435 w 6254832"/>
                <a:gd name="connsiteY54" fmla="*/ 6426471 h 6864558"/>
                <a:gd name="connsiteX55" fmla="*/ 2978733 w 6254832"/>
                <a:gd name="connsiteY55" fmla="*/ 6436214 h 6864558"/>
                <a:gd name="connsiteX56" fmla="*/ 2905656 w 6254832"/>
                <a:gd name="connsiteY56" fmla="*/ 6442211 h 6864558"/>
                <a:gd name="connsiteX57" fmla="*/ 2832204 w 6254832"/>
                <a:gd name="connsiteY57" fmla="*/ 6444459 h 6864558"/>
                <a:gd name="connsiteX58" fmla="*/ 2758565 w 6254832"/>
                <a:gd name="connsiteY58" fmla="*/ 6443335 h 6864558"/>
                <a:gd name="connsiteX59" fmla="*/ 2683239 w 6254832"/>
                <a:gd name="connsiteY59" fmla="*/ 6438463 h 6864558"/>
                <a:gd name="connsiteX60" fmla="*/ 2091503 w 6254832"/>
                <a:gd name="connsiteY60" fmla="*/ 6343275 h 6864558"/>
                <a:gd name="connsiteX61" fmla="*/ 1948347 w 6254832"/>
                <a:gd name="connsiteY61" fmla="*/ 6301490 h 6864558"/>
                <a:gd name="connsiteX62" fmla="*/ 1807626 w 6254832"/>
                <a:gd name="connsiteY62" fmla="*/ 6252585 h 6864558"/>
                <a:gd name="connsiteX63" fmla="*/ 1738297 w 6254832"/>
                <a:gd name="connsiteY63" fmla="*/ 6225790 h 6864558"/>
                <a:gd name="connsiteX64" fmla="*/ 1669529 w 6254832"/>
                <a:gd name="connsiteY64" fmla="*/ 6197684 h 6864558"/>
                <a:gd name="connsiteX65" fmla="*/ 1635239 w 6254832"/>
                <a:gd name="connsiteY65" fmla="*/ 6183630 h 6864558"/>
                <a:gd name="connsiteX66" fmla="*/ 1601699 w 6254832"/>
                <a:gd name="connsiteY66" fmla="*/ 6167891 h 6864558"/>
                <a:gd name="connsiteX67" fmla="*/ 1534618 w 6254832"/>
                <a:gd name="connsiteY67" fmla="*/ 6136411 h 6864558"/>
                <a:gd name="connsiteX68" fmla="*/ 592299 w 6254832"/>
                <a:gd name="connsiteY68" fmla="*/ 5443116 h 6864558"/>
                <a:gd name="connsiteX69" fmla="*/ 0 w 6254832"/>
                <a:gd name="connsiteY69" fmla="*/ 4496675 h 6864558"/>
                <a:gd name="connsiteX70" fmla="*/ 0 w 6254832"/>
                <a:gd name="connsiteY70" fmla="*/ 5523875 h 6864558"/>
                <a:gd name="connsiteX71" fmla="*/ 2766060 w 6254832"/>
                <a:gd name="connsiteY71" fmla="*/ 6864559 h 6864558"/>
                <a:gd name="connsiteX72" fmla="*/ 6254833 w 6254832"/>
                <a:gd name="connsiteY72" fmla="*/ 3432373 h 6864558"/>
                <a:gd name="connsiteX73" fmla="*/ 2766060 w 6254832"/>
                <a:gd name="connsiteY73" fmla="*/ 0 h 68645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</a:cxnLst>
              <a:rect l="l" t="t" r="r" b="b"/>
              <a:pathLst>
                <a:path w="6254832" h="6864558">
                  <a:moveTo>
                    <a:pt x="2766060" y="0"/>
                  </a:moveTo>
                  <a:cubicBezTo>
                    <a:pt x="1639549" y="0"/>
                    <a:pt x="637831" y="525405"/>
                    <a:pt x="0" y="1340683"/>
                  </a:cubicBezTo>
                  <a:lnTo>
                    <a:pt x="0" y="2201306"/>
                  </a:lnTo>
                  <a:cubicBezTo>
                    <a:pt x="375" y="2200181"/>
                    <a:pt x="937" y="2198870"/>
                    <a:pt x="1312" y="2197746"/>
                  </a:cubicBezTo>
                  <a:cubicBezTo>
                    <a:pt x="142969" y="1837045"/>
                    <a:pt x="347959" y="1497143"/>
                    <a:pt x="612723" y="1201649"/>
                  </a:cubicBezTo>
                  <a:cubicBezTo>
                    <a:pt x="876550" y="906155"/>
                    <a:pt x="1201836" y="655258"/>
                    <a:pt x="1571344" y="483245"/>
                  </a:cubicBezTo>
                  <a:lnTo>
                    <a:pt x="1641235" y="452328"/>
                  </a:lnTo>
                  <a:cubicBezTo>
                    <a:pt x="1664658" y="442210"/>
                    <a:pt x="1687518" y="430967"/>
                    <a:pt x="1711502" y="422348"/>
                  </a:cubicBezTo>
                  <a:lnTo>
                    <a:pt x="1783080" y="395178"/>
                  </a:lnTo>
                  <a:cubicBezTo>
                    <a:pt x="1807064" y="386372"/>
                    <a:pt x="1830674" y="376441"/>
                    <a:pt x="1855220" y="369133"/>
                  </a:cubicBezTo>
                  <a:lnTo>
                    <a:pt x="1928297" y="345711"/>
                  </a:lnTo>
                  <a:cubicBezTo>
                    <a:pt x="1952656" y="338028"/>
                    <a:pt x="1976828" y="329409"/>
                    <a:pt x="2001749" y="323600"/>
                  </a:cubicBezTo>
                  <a:lnTo>
                    <a:pt x="2076138" y="304300"/>
                  </a:lnTo>
                  <a:lnTo>
                    <a:pt x="2113426" y="294744"/>
                  </a:lnTo>
                  <a:lnTo>
                    <a:pt x="2132163" y="290060"/>
                  </a:lnTo>
                  <a:lnTo>
                    <a:pt x="2151089" y="286312"/>
                  </a:lnTo>
                  <a:cubicBezTo>
                    <a:pt x="2351395" y="241716"/>
                    <a:pt x="2557322" y="219044"/>
                    <a:pt x="2763249" y="218482"/>
                  </a:cubicBezTo>
                  <a:cubicBezTo>
                    <a:pt x="2968802" y="218294"/>
                    <a:pt x="3174167" y="247900"/>
                    <a:pt x="3372225" y="301302"/>
                  </a:cubicBezTo>
                  <a:cubicBezTo>
                    <a:pt x="3471347" y="327910"/>
                    <a:pt x="3568596" y="360513"/>
                    <a:pt x="3663596" y="398364"/>
                  </a:cubicBezTo>
                  <a:cubicBezTo>
                    <a:pt x="3758784" y="435652"/>
                    <a:pt x="3851348" y="479311"/>
                    <a:pt x="3941663" y="526717"/>
                  </a:cubicBezTo>
                  <a:cubicBezTo>
                    <a:pt x="4031979" y="573936"/>
                    <a:pt x="4119297" y="626402"/>
                    <a:pt x="4204366" y="681678"/>
                  </a:cubicBezTo>
                  <a:cubicBezTo>
                    <a:pt x="4289060" y="737516"/>
                    <a:pt x="4370944" y="797289"/>
                    <a:pt x="4450018" y="860061"/>
                  </a:cubicBezTo>
                  <a:cubicBezTo>
                    <a:pt x="4529091" y="922832"/>
                    <a:pt x="4605540" y="988601"/>
                    <a:pt x="4678992" y="1057181"/>
                  </a:cubicBezTo>
                  <a:cubicBezTo>
                    <a:pt x="4752444" y="1125574"/>
                    <a:pt x="4822335" y="1197527"/>
                    <a:pt x="4889791" y="1271166"/>
                  </a:cubicBezTo>
                  <a:cubicBezTo>
                    <a:pt x="4957247" y="1344805"/>
                    <a:pt x="5021705" y="1420693"/>
                    <a:pt x="5083164" y="1498642"/>
                  </a:cubicBezTo>
                  <a:cubicBezTo>
                    <a:pt x="5144062" y="1576965"/>
                    <a:pt x="5202899" y="1656601"/>
                    <a:pt x="5257987" y="1738484"/>
                  </a:cubicBezTo>
                  <a:cubicBezTo>
                    <a:pt x="5313076" y="1820368"/>
                    <a:pt x="5365354" y="1903751"/>
                    <a:pt x="5413510" y="1989195"/>
                  </a:cubicBezTo>
                  <a:cubicBezTo>
                    <a:pt x="5462041" y="2074451"/>
                    <a:pt x="5507011" y="2161207"/>
                    <a:pt x="5548609" y="2249462"/>
                  </a:cubicBezTo>
                  <a:cubicBezTo>
                    <a:pt x="5631430" y="2426158"/>
                    <a:pt x="5698323" y="2608851"/>
                    <a:pt x="5747791" y="2795666"/>
                  </a:cubicBezTo>
                  <a:cubicBezTo>
                    <a:pt x="5771963" y="2889167"/>
                    <a:pt x="5791825" y="2983792"/>
                    <a:pt x="5806814" y="3078980"/>
                  </a:cubicBezTo>
                  <a:cubicBezTo>
                    <a:pt x="5810562" y="3102777"/>
                    <a:pt x="5814497" y="3126574"/>
                    <a:pt x="5816933" y="3150558"/>
                  </a:cubicBezTo>
                  <a:cubicBezTo>
                    <a:pt x="5819556" y="3174542"/>
                    <a:pt x="5823304" y="3198339"/>
                    <a:pt x="5825178" y="3222323"/>
                  </a:cubicBezTo>
                  <a:cubicBezTo>
                    <a:pt x="5827426" y="3246308"/>
                    <a:pt x="5830050" y="3270292"/>
                    <a:pt x="5831923" y="3294276"/>
                  </a:cubicBezTo>
                  <a:lnTo>
                    <a:pt x="5836233" y="3366416"/>
                  </a:lnTo>
                  <a:cubicBezTo>
                    <a:pt x="5839981" y="3462728"/>
                    <a:pt x="5839981" y="3559227"/>
                    <a:pt x="5833047" y="3655726"/>
                  </a:cubicBezTo>
                  <a:cubicBezTo>
                    <a:pt x="5830986" y="3679711"/>
                    <a:pt x="5830237" y="3704069"/>
                    <a:pt x="5827426" y="3728054"/>
                  </a:cubicBezTo>
                  <a:lnTo>
                    <a:pt x="5819556" y="3800194"/>
                  </a:lnTo>
                  <a:lnTo>
                    <a:pt x="5809063" y="3872147"/>
                  </a:lnTo>
                  <a:cubicBezTo>
                    <a:pt x="5805690" y="3896131"/>
                    <a:pt x="5800818" y="3919928"/>
                    <a:pt x="5796696" y="3943912"/>
                  </a:cubicBezTo>
                  <a:cubicBezTo>
                    <a:pt x="5778708" y="4039287"/>
                    <a:pt x="5755848" y="4134662"/>
                    <a:pt x="5725305" y="4225165"/>
                  </a:cubicBezTo>
                  <a:cubicBezTo>
                    <a:pt x="5694763" y="4315669"/>
                    <a:pt x="5656726" y="4402237"/>
                    <a:pt x="5605384" y="4478312"/>
                  </a:cubicBezTo>
                  <a:cubicBezTo>
                    <a:pt x="5554980" y="4555324"/>
                    <a:pt x="5489960" y="4620718"/>
                    <a:pt x="5412573" y="4677306"/>
                  </a:cubicBezTo>
                  <a:cubicBezTo>
                    <a:pt x="5335374" y="4734269"/>
                    <a:pt x="5245995" y="4782987"/>
                    <a:pt x="5155867" y="4834703"/>
                  </a:cubicBezTo>
                  <a:cubicBezTo>
                    <a:pt x="4973924" y="4936261"/>
                    <a:pt x="4794791" y="5058806"/>
                    <a:pt x="4645452" y="5207396"/>
                  </a:cubicBezTo>
                  <a:cubicBezTo>
                    <a:pt x="4607414" y="5244497"/>
                    <a:pt x="4571813" y="5281597"/>
                    <a:pt x="4536211" y="5319072"/>
                  </a:cubicBezTo>
                  <a:lnTo>
                    <a:pt x="4430343" y="5432061"/>
                  </a:lnTo>
                  <a:cubicBezTo>
                    <a:pt x="4360264" y="5507574"/>
                    <a:pt x="4290934" y="5583087"/>
                    <a:pt x="4220668" y="5657663"/>
                  </a:cubicBezTo>
                  <a:cubicBezTo>
                    <a:pt x="4185628" y="5694951"/>
                    <a:pt x="4150589" y="5732052"/>
                    <a:pt x="4115174" y="5768777"/>
                  </a:cubicBezTo>
                  <a:cubicBezTo>
                    <a:pt x="4079573" y="5805316"/>
                    <a:pt x="4043597" y="5841292"/>
                    <a:pt x="4007245" y="5876707"/>
                  </a:cubicBezTo>
                  <a:cubicBezTo>
                    <a:pt x="3934543" y="5947723"/>
                    <a:pt x="3859405" y="6015740"/>
                    <a:pt x="3781081" y="6078887"/>
                  </a:cubicBezTo>
                  <a:cubicBezTo>
                    <a:pt x="3702945" y="6142220"/>
                    <a:pt x="3620312" y="6199557"/>
                    <a:pt x="3534493" y="6249775"/>
                  </a:cubicBezTo>
                  <a:cubicBezTo>
                    <a:pt x="3448300" y="6299429"/>
                    <a:pt x="3358359" y="6341589"/>
                    <a:pt x="3265232" y="6373068"/>
                  </a:cubicBezTo>
                  <a:cubicBezTo>
                    <a:pt x="3241998" y="6381313"/>
                    <a:pt x="3218201" y="6387497"/>
                    <a:pt x="3194779" y="6394804"/>
                  </a:cubicBezTo>
                  <a:cubicBezTo>
                    <a:pt x="3171169" y="6401175"/>
                    <a:pt x="3147185" y="6406797"/>
                    <a:pt x="3123575" y="6412792"/>
                  </a:cubicBezTo>
                  <a:cubicBezTo>
                    <a:pt x="3099404" y="6417477"/>
                    <a:pt x="3075420" y="6422161"/>
                    <a:pt x="3051435" y="6426471"/>
                  </a:cubicBezTo>
                  <a:cubicBezTo>
                    <a:pt x="3027076" y="6429657"/>
                    <a:pt x="3002904" y="6433591"/>
                    <a:pt x="2978733" y="6436214"/>
                  </a:cubicBezTo>
                  <a:cubicBezTo>
                    <a:pt x="2954374" y="6438088"/>
                    <a:pt x="2930015" y="6440899"/>
                    <a:pt x="2905656" y="6442211"/>
                  </a:cubicBezTo>
                  <a:cubicBezTo>
                    <a:pt x="2881109" y="6442960"/>
                    <a:pt x="2856751" y="6444272"/>
                    <a:pt x="2832204" y="6444459"/>
                  </a:cubicBezTo>
                  <a:cubicBezTo>
                    <a:pt x="2807658" y="6444084"/>
                    <a:pt x="2783298" y="6444084"/>
                    <a:pt x="2758565" y="6443335"/>
                  </a:cubicBezTo>
                  <a:lnTo>
                    <a:pt x="2683239" y="6438463"/>
                  </a:lnTo>
                  <a:cubicBezTo>
                    <a:pt x="2482559" y="6425909"/>
                    <a:pt x="2284126" y="6393492"/>
                    <a:pt x="2091503" y="6343275"/>
                  </a:cubicBezTo>
                  <a:lnTo>
                    <a:pt x="1948347" y="6301490"/>
                  </a:lnTo>
                  <a:cubicBezTo>
                    <a:pt x="1901127" y="6286126"/>
                    <a:pt x="1854658" y="6268699"/>
                    <a:pt x="1807626" y="6252585"/>
                  </a:cubicBezTo>
                  <a:cubicBezTo>
                    <a:pt x="1784017" y="6245090"/>
                    <a:pt x="1761344" y="6234972"/>
                    <a:pt x="1738297" y="6225790"/>
                  </a:cubicBezTo>
                  <a:lnTo>
                    <a:pt x="1669529" y="6197684"/>
                  </a:lnTo>
                  <a:lnTo>
                    <a:pt x="1635239" y="6183630"/>
                  </a:lnTo>
                  <a:lnTo>
                    <a:pt x="1601699" y="6167891"/>
                  </a:lnTo>
                  <a:lnTo>
                    <a:pt x="1534618" y="6136411"/>
                  </a:lnTo>
                  <a:cubicBezTo>
                    <a:pt x="1179164" y="5964961"/>
                    <a:pt x="857250" y="5729616"/>
                    <a:pt x="592299" y="5443116"/>
                  </a:cubicBezTo>
                  <a:cubicBezTo>
                    <a:pt x="336904" y="5166173"/>
                    <a:pt x="137160" y="4842573"/>
                    <a:pt x="0" y="4496675"/>
                  </a:cubicBezTo>
                  <a:lnTo>
                    <a:pt x="0" y="5523875"/>
                  </a:lnTo>
                  <a:cubicBezTo>
                    <a:pt x="637831" y="6338966"/>
                    <a:pt x="1639549" y="6864559"/>
                    <a:pt x="2766060" y="6864559"/>
                  </a:cubicBezTo>
                  <a:cubicBezTo>
                    <a:pt x="4692858" y="6864559"/>
                    <a:pt x="6254833" y="5327879"/>
                    <a:pt x="6254833" y="3432373"/>
                  </a:cubicBezTo>
                  <a:cubicBezTo>
                    <a:pt x="6254833" y="1536679"/>
                    <a:pt x="4692858" y="0"/>
                    <a:pt x="2766060" y="0"/>
                  </a:cubicBezTo>
                  <a:close/>
                </a:path>
              </a:pathLst>
            </a:custGeom>
            <a:ln w="187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8653060-FDAF-28AD-A42F-C62D3D85B008}"/>
              </a:ext>
            </a:extLst>
          </p:cNvPr>
          <p:cNvSpPr txBox="1">
            <a:spLocks/>
          </p:cNvSpPr>
          <p:nvPr/>
        </p:nvSpPr>
        <p:spPr>
          <a:xfrm>
            <a:off x="5953893" y="386862"/>
            <a:ext cx="4977976" cy="604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600" b="1" noProof="0" dirty="0">
                <a:solidFill>
                  <a:schemeClr val="accent3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Ejemplos de productos</a:t>
            </a:r>
          </a:p>
        </p:txBody>
      </p:sp>
      <p:sp>
        <p:nvSpPr>
          <p:cNvPr id="4" name="TextBox 7">
            <a:extLst>
              <a:ext uri="{FF2B5EF4-FFF2-40B4-BE49-F238E27FC236}">
                <a16:creationId xmlns:a16="http://schemas.microsoft.com/office/drawing/2014/main" id="{F2CA12B2-D6ED-6A4A-7503-5B30A8A6FD7C}"/>
              </a:ext>
            </a:extLst>
          </p:cNvPr>
          <p:cNvSpPr txBox="1"/>
          <p:nvPr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5954291" y="1223924"/>
            <a:ext cx="5839124" cy="5247214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indent="-342900">
              <a:lnSpc>
                <a:spcPct val="90000"/>
              </a:lnSpc>
              <a:spcBef>
                <a:spcPts val="25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" sz="22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Base de datos actualizada de localidades donde se estudia el decaimiento en España, con metadatos.</a:t>
            </a:r>
          </a:p>
          <a:p>
            <a:pPr marL="342900" indent="-342900">
              <a:lnSpc>
                <a:spcPct val="90000"/>
              </a:lnSpc>
              <a:spcBef>
                <a:spcPts val="25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" sz="22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Decálogo del decaimiento forestal (</a:t>
            </a:r>
            <a:r>
              <a:rPr lang="es-ES" sz="22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https://decaimiento.es/productos/decalogo/decalogo_decaimiento.html</a:t>
            </a:r>
            <a:r>
              <a:rPr lang="es-ES" sz="22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).</a:t>
            </a:r>
          </a:p>
          <a:p>
            <a:pPr marL="342900" indent="-342900">
              <a:lnSpc>
                <a:spcPct val="90000"/>
              </a:lnSpc>
              <a:spcBef>
                <a:spcPts val="25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" sz="22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Reuniones anuales que cohesionan la comunidad </a:t>
            </a:r>
            <a:r>
              <a:rPr lang="es-ES" sz="2200" b="1" noProof="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ReDec</a:t>
            </a:r>
            <a:r>
              <a:rPr lang="es-ES" sz="22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342900" indent="-342900">
              <a:lnSpc>
                <a:spcPct val="90000"/>
              </a:lnSpc>
              <a:spcBef>
                <a:spcPts val="25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" sz="22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Presentaciones </a:t>
            </a:r>
            <a:r>
              <a:rPr lang="es-ES" sz="2200" b="1" noProof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 congresos y </a:t>
            </a:r>
            <a:r>
              <a:rPr lang="es-ES" sz="22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artículos científicos.</a:t>
            </a:r>
          </a:p>
          <a:p>
            <a:pPr marL="342900" indent="-342900">
              <a:lnSpc>
                <a:spcPct val="90000"/>
              </a:lnSpc>
              <a:spcBef>
                <a:spcPts val="25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s-ES" sz="2200" b="1" noProof="0" dirty="0">
              <a:solidFill>
                <a:schemeClr val="accent3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1E47A179-3708-8EFC-B43B-B2B2AB5A11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156" y="897155"/>
            <a:ext cx="5263946" cy="501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uadroTexto 7">
            <a:extLst>
              <a:ext uri="{FF2B5EF4-FFF2-40B4-BE49-F238E27FC236}">
                <a16:creationId xmlns:a16="http://schemas.microsoft.com/office/drawing/2014/main" id="{F6565883-FD5F-0643-1E71-EE313F59A9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349" y="6272432"/>
            <a:ext cx="226510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s-ES"/>
            </a:defPPr>
            <a:lvl1pPr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s-ES" sz="1600" dirty="0"/>
              <a:t>Pérez-Luque </a:t>
            </a:r>
            <a:r>
              <a:rPr lang="en-GB" altLang="es-ES" sz="1600" i="1" dirty="0"/>
              <a:t>et al</a:t>
            </a:r>
            <a:r>
              <a:rPr lang="en-GB" altLang="es-ES" sz="1600" dirty="0"/>
              <a:t>. (2025)</a:t>
            </a:r>
          </a:p>
        </p:txBody>
      </p:sp>
    </p:spTree>
    <p:extLst>
      <p:ext uri="{BB962C8B-B14F-4D97-AF65-F5344CB8AC3E}">
        <p14:creationId xmlns:p14="http://schemas.microsoft.com/office/powerpoint/2010/main" val="279841461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331</TotalTime>
  <Words>326</Words>
  <Application>Microsoft Office PowerPoint</Application>
  <PresentationFormat>Pantalla panoràmica</PresentationFormat>
  <Paragraphs>27</Paragraphs>
  <Slides>4</Slides>
  <Notes>0</Notes>
  <HiddenSlides>0</HiddenSlides>
  <MMClips>0</MMClips>
  <ScaleCrop>false</ScaleCrop>
  <HeadingPairs>
    <vt:vector size="6" baseType="variant">
      <vt:variant>
        <vt:lpstr>Tipus de lletra utilitzats</vt:lpstr>
      </vt:variant>
      <vt:variant>
        <vt:i4>4</vt:i4>
      </vt:variant>
      <vt:variant>
        <vt:lpstr>Tema</vt:lpstr>
      </vt:variant>
      <vt:variant>
        <vt:i4>1</vt:i4>
      </vt:variant>
      <vt:variant>
        <vt:lpstr>Títols de les diapositives</vt:lpstr>
      </vt:variant>
      <vt:variant>
        <vt:i4>4</vt:i4>
      </vt:variant>
    </vt:vector>
  </HeadingPairs>
  <TitlesOfParts>
    <vt:vector size="9" baseType="lpstr">
      <vt:lpstr>Aptos</vt:lpstr>
      <vt:lpstr>Aptos Display</vt:lpstr>
      <vt:lpstr>Arial</vt:lpstr>
      <vt:lpstr>Calibri</vt:lpstr>
      <vt:lpstr>Tema de Office</vt:lpstr>
      <vt:lpstr>Red Española de Decaimiento Forestal inducido por el Clima</vt:lpstr>
      <vt:lpstr>Presentació del PowerPoint</vt:lpstr>
      <vt:lpstr>Presentació del PowerPoint</vt:lpstr>
      <vt:lpstr>Presentació del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Spanish Network for monitoring climate-induced forest decline</dc:title>
  <dc:creator>Lina Maria Montes Quintero</dc:creator>
  <cp:lastModifiedBy>Jordi Martinez Vilalta</cp:lastModifiedBy>
  <cp:revision>11</cp:revision>
  <dcterms:created xsi:type="dcterms:W3CDTF">2026-03-09T11:12:27Z</dcterms:created>
  <dcterms:modified xsi:type="dcterms:W3CDTF">2026-09-22T09:00:17Z</dcterms:modified>
</cp:coreProperties>
</file>